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2" r:id="rId7"/>
    <p:sldId id="268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3838"/>
    <a:srgbClr val="94D2BD"/>
    <a:srgbClr val="CA6702"/>
    <a:srgbClr val="0A9396"/>
    <a:srgbClr val="005F73"/>
    <a:srgbClr val="171F32"/>
    <a:srgbClr val="6C00FF"/>
    <a:srgbClr val="BB3E03"/>
    <a:srgbClr val="EE9B00"/>
    <a:srgbClr val="9B22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2" d="100"/>
          <a:sy n="52" d="100"/>
        </p:scale>
        <p:origin x="500" y="64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png>
</file>

<file path=ppt/media/image24.svg>
</file>

<file path=ppt/media/image25.jp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E103B1-3781-400B-92A6-72678D7D0464}" type="datetimeFigureOut">
              <a:rPr lang="en-IN" smtClean="0"/>
              <a:t>07-08-2024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0B9879-7D98-4493-AD4D-E9682B2ECD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894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B9879-7D98-4493-AD4D-E9682B2ECD4D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1037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6841F-F97A-7145-3135-8D570F7B45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406452-4BC0-62CE-D35B-B152B0F41A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C569E1-F164-6BF7-69E5-3735534F6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8F6B1-86AE-4142-8A17-3906FBA4B44E}" type="datetimeFigureOut">
              <a:rPr lang="en-IN" smtClean="0"/>
              <a:t>07-08-2024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2B805-EF20-9C68-F728-1E6F75760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150C-DF71-694C-469A-FBDD2BFAE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B71BE-464B-4A8A-BC4F-23B6457DD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092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DF6B4-070C-0B99-6EA4-F3E24F32E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ECD46-719B-A32C-5325-8605C20A6C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F72677-4301-4537-826C-DC7835D6A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8F6B1-86AE-4142-8A17-3906FBA4B44E}" type="datetimeFigureOut">
              <a:rPr lang="en-IN" smtClean="0"/>
              <a:t>07-08-2024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AC1672-3C87-438A-85EA-25B7A51AB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8D056-0F2E-3BB5-9911-BD78CE9B3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B71BE-464B-4A8A-BC4F-23B6457DD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4663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69DE58-0DB2-9BD3-BECA-488FA5D7EE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A19B90-8078-BEF7-FB31-49BB7CC5FC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82680D-4482-0AC0-5485-0AA6CB3F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8F6B1-86AE-4142-8A17-3906FBA4B44E}" type="datetimeFigureOut">
              <a:rPr lang="en-IN" smtClean="0"/>
              <a:t>07-08-2024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B47489-2753-8982-D15F-021353FBD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093E2-B92E-FC1D-DE9D-A48E5DAE4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B71BE-464B-4A8A-BC4F-23B6457DD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5273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7940A-5C5C-F305-4A87-2829304C8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CCA94-84C9-2DAA-6E62-43271E653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AD33C-F605-4387-CED9-DB9EB731D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8F6B1-86AE-4142-8A17-3906FBA4B44E}" type="datetimeFigureOut">
              <a:rPr lang="en-IN" smtClean="0"/>
              <a:t>07-08-2024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76E9AE-18BF-F398-0ED7-98DFDCD7A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AC33B0-929E-F746-B9AB-ADA99DFDC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B71BE-464B-4A8A-BC4F-23B6457DD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7559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BA977-1401-3EF9-A997-D27996DC9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DA2290-7701-6ECE-4C1E-AB6B30503D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660C4-BA7E-99B2-76B2-BCA7AA4D7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8F6B1-86AE-4142-8A17-3906FBA4B44E}" type="datetimeFigureOut">
              <a:rPr lang="en-IN" smtClean="0"/>
              <a:t>07-08-2024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1D2FE-3B68-092F-8A1F-B1FB35FB6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D3BAD-68AD-D017-FFCD-F09F7BC96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B71BE-464B-4A8A-BC4F-23B6457DD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0836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91BA1-924C-1ADD-1863-DE721FDAE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72662-9835-9533-6A31-ABFEEB471C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573919-A847-6567-BF1A-E3A53F7748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9F808D-DF1D-387D-FCFE-EA8ED8DA1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8F6B1-86AE-4142-8A17-3906FBA4B44E}" type="datetimeFigureOut">
              <a:rPr lang="en-IN" smtClean="0"/>
              <a:t>07-08-2024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658A86-4DA8-1FFD-F2EF-569C11BBA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BE7550-8A41-7068-2477-6065AC1FF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B71BE-464B-4A8A-BC4F-23B6457DD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6853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6A2A7-2C37-93A2-3F33-611C9AA5F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7348F7-0876-BC29-FD6F-A8D0DD3289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3DA73E-1E76-478B-B14E-7D65810463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CBF65D-D405-EB78-0BE2-51E70BDE59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A756C9-299E-300C-3F1B-5979D4C9E9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3F0CD7-46BD-3CC7-BFA4-92029CE90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8F6B1-86AE-4142-8A17-3906FBA4B44E}" type="datetimeFigureOut">
              <a:rPr lang="en-IN" smtClean="0"/>
              <a:t>07-08-2024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7E86E3-E773-B7A3-335C-4995B5B4C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8FA74C-261C-04D9-7C52-BB07C7997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B71BE-464B-4A8A-BC4F-23B6457DD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9476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AA891-9C4A-5DFA-6134-35C249BD1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82ABC3-87BE-6A5F-220D-04D7D2477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8F6B1-86AE-4142-8A17-3906FBA4B44E}" type="datetimeFigureOut">
              <a:rPr lang="en-IN" smtClean="0"/>
              <a:t>07-08-2024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F6C5CE-7521-EEAE-E70E-2DD7C4C91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12F0C5-4E48-6EE3-E3EB-CC4708A7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B71BE-464B-4A8A-BC4F-23B6457DD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5436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53B8D7-9C2A-DB45-2E59-37BC964CB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8F6B1-86AE-4142-8A17-3906FBA4B44E}" type="datetimeFigureOut">
              <a:rPr lang="en-IN" smtClean="0"/>
              <a:t>07-08-2024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39A8E6-7C52-C24B-CF33-70FC3E2B5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AEE876-E78D-494C-99C6-BFD4F95AA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B71BE-464B-4A8A-BC4F-23B6457DD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7491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ACFCD-8499-CBC2-726F-F3ED0BCD0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838EC-5C21-8B1E-E2B1-F53D88495D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A46F36-1F5B-E41A-507C-86C55E26F9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91E12E-C3C1-82F7-5FBB-AEA39C82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8F6B1-86AE-4142-8A17-3906FBA4B44E}" type="datetimeFigureOut">
              <a:rPr lang="en-IN" smtClean="0"/>
              <a:t>07-08-2024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F35594-D7E6-3A09-6F78-EA9278FD5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59E8B5-6BD9-E894-1258-17D3225D2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B71BE-464B-4A8A-BC4F-23B6457DD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6350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202B4-2822-F091-367A-E239F8734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BF91E3-22CB-2902-9CB1-65188B3024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4FAAA0-D695-355F-B20E-7B17E1500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5D54BD-20B9-A409-DFE2-3A77A7A17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8F6B1-86AE-4142-8A17-3906FBA4B44E}" type="datetimeFigureOut">
              <a:rPr lang="en-IN" smtClean="0"/>
              <a:t>07-08-2024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DA00CD-5E32-0539-7E09-D206778C6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F6DBA6-027C-237E-0053-862B01702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B71BE-464B-4A8A-BC4F-23B6457DD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4057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347C82-F57E-67A7-C388-19BFC807E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E8EB85-AACD-077F-AEC7-620124696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79FA6-CF36-A741-6EE1-3B87BDECDB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A8F6B1-86AE-4142-8A17-3906FBA4B44E}" type="datetimeFigureOut">
              <a:rPr lang="en-IN" smtClean="0"/>
              <a:t>07-08-2024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48B63F-71A4-1719-7028-D54574DB37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B1337-0DF2-FA03-244D-962F4CE460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DB71BE-464B-4A8A-BC4F-23B6457DD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2296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13" Type="http://schemas.openxmlformats.org/officeDocument/2006/relationships/image" Target="../media/image10.jpe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jpeg"/><Relationship Id="rId12" Type="http://schemas.openxmlformats.org/officeDocument/2006/relationships/image" Target="../media/image9.png"/><Relationship Id="rId17" Type="http://schemas.openxmlformats.org/officeDocument/2006/relationships/image" Target="../media/image14.png"/><Relationship Id="rId2" Type="http://schemas.openxmlformats.org/officeDocument/2006/relationships/video" Target="../media/media1.mp4"/><Relationship Id="rId16" Type="http://schemas.openxmlformats.org/officeDocument/2006/relationships/image" Target="../media/image13.png"/><Relationship Id="rId1" Type="http://schemas.microsoft.com/office/2007/relationships/media" Target="../media/media1.mp4"/><Relationship Id="rId6" Type="http://schemas.openxmlformats.org/officeDocument/2006/relationships/image" Target="../media/image3.jpeg"/><Relationship Id="rId11" Type="http://schemas.openxmlformats.org/officeDocument/2006/relationships/image" Target="../media/image8.png"/><Relationship Id="rId5" Type="http://schemas.openxmlformats.org/officeDocument/2006/relationships/image" Target="../media/image2.jpeg"/><Relationship Id="rId15" Type="http://schemas.openxmlformats.org/officeDocument/2006/relationships/image" Target="../media/image12.png"/><Relationship Id="rId10" Type="http://schemas.openxmlformats.org/officeDocument/2006/relationships/image" Target="../media/image7.jpeg"/><Relationship Id="rId4" Type="http://schemas.openxmlformats.org/officeDocument/2006/relationships/image" Target="../media/image1.png"/><Relationship Id="rId9" Type="http://schemas.openxmlformats.org/officeDocument/2006/relationships/image" Target="../media/image6.png"/><Relationship Id="rId14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9.svg"/><Relationship Id="rId7" Type="http://schemas.openxmlformats.org/officeDocument/2006/relationships/image" Target="../media/image1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10" Type="http://schemas.openxmlformats.org/officeDocument/2006/relationships/image" Target="../media/image17.png"/><Relationship Id="rId4" Type="http://schemas.openxmlformats.org/officeDocument/2006/relationships/image" Target="../media/image20.png"/><Relationship Id="rId9" Type="http://schemas.openxmlformats.org/officeDocument/2006/relationships/image" Target="../media/image2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8127E81-7C14-D819-C6B8-59F3D584B99D}"/>
              </a:ext>
            </a:extLst>
          </p:cNvPr>
          <p:cNvSpPr/>
          <p:nvPr/>
        </p:nvSpPr>
        <p:spPr>
          <a:xfrm>
            <a:off x="1897023" y="401326"/>
            <a:ext cx="8601215" cy="163121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IN" sz="10000" b="1" cap="none" spc="0" dirty="0">
              <a:ln w="0"/>
              <a:solidFill>
                <a:srgbClr val="0A9396"/>
              </a:solidFill>
              <a:effectLst>
                <a:reflection blurRad="6350" stA="53000" endA="300" endPos="35500" dir="5400000" sy="-90000" algn="bl" rotWithShape="0"/>
              </a:effectLst>
              <a:latin typeface="Arial Black" panose="020B0A040201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B77A6DD-32DB-CB83-BEB3-35DF87CDB2DE}"/>
              </a:ext>
            </a:extLst>
          </p:cNvPr>
          <p:cNvSpPr txBox="1"/>
          <p:nvPr/>
        </p:nvSpPr>
        <p:spPr>
          <a:xfrm>
            <a:off x="2464420" y="1360449"/>
            <a:ext cx="8162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CEE8738-C083-815F-D4CA-A069A565D4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C369A555-98EC-309D-E4B7-50F93E9FCFF4}"/>
              </a:ext>
            </a:extLst>
          </p:cNvPr>
          <p:cNvGrpSpPr/>
          <p:nvPr/>
        </p:nvGrpSpPr>
        <p:grpSpPr>
          <a:xfrm>
            <a:off x="-1141175" y="-1554480"/>
            <a:ext cx="14273735" cy="9021186"/>
            <a:chOff x="-1141175" y="-1554480"/>
            <a:chExt cx="14273735" cy="9021186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17DE7E95-566A-EED1-23B0-D0C37AB67D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01000" y="-1554480"/>
              <a:ext cx="4657620" cy="465762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2052" name="Picture 4" descr="IEEE AI and Ethics in design training course - IEEE Innovation at Work">
              <a:extLst>
                <a:ext uri="{FF2B5EF4-FFF2-40B4-BE49-F238E27FC236}">
                  <a16:creationId xmlns:a16="http://schemas.microsoft.com/office/drawing/2014/main" id="{632B8F85-C247-70C1-177B-D57E5965AB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141175" y="4369899"/>
              <a:ext cx="6485955" cy="2605192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4" name="Picture 6" descr="5 Best IEEE Mechanical Design Projects (Videos Included)">
              <a:extLst>
                <a:ext uri="{FF2B5EF4-FFF2-40B4-BE49-F238E27FC236}">
                  <a16:creationId xmlns:a16="http://schemas.microsoft.com/office/drawing/2014/main" id="{CE9EA34C-DE38-863B-8FD1-B358968401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056674" y="-525780"/>
              <a:ext cx="5629045" cy="3166727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 descr="IEEE T-Shirt Design — Grace Khieu">
              <a:extLst>
                <a:ext uri="{FF2B5EF4-FFF2-40B4-BE49-F238E27FC236}">
                  <a16:creationId xmlns:a16="http://schemas.microsoft.com/office/drawing/2014/main" id="{50D8B5AD-C308-D7C6-2535-641AF62150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9650" y="1519442"/>
              <a:ext cx="4502910" cy="450291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8" name="Picture 10" descr="Fundamentals of IEEE 1801 Low-Power Specificatio... - Credly">
              <a:extLst>
                <a:ext uri="{FF2B5EF4-FFF2-40B4-BE49-F238E27FC236}">
                  <a16:creationId xmlns:a16="http://schemas.microsoft.com/office/drawing/2014/main" id="{1DF6A738-89BF-CED8-8F4D-826681F011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027388" y="1360449"/>
              <a:ext cx="4030529" cy="403052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2" name="Picture 14" descr="HOME -">
              <a:extLst>
                <a:ext uri="{FF2B5EF4-FFF2-40B4-BE49-F238E27FC236}">
                  <a16:creationId xmlns:a16="http://schemas.microsoft.com/office/drawing/2014/main" id="{18DC8BC1-5117-302C-2BA4-56D419B97D7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83340" y="2469139"/>
              <a:ext cx="4648200" cy="464820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727B2E2B-D54F-B609-02A2-3B1F63280C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alphaModFix amt="20000"/>
            </a:blip>
            <a:srcRect l="1098"/>
            <a:stretch/>
          </p:blipFill>
          <p:spPr>
            <a:xfrm rot="20778744">
              <a:off x="-1004215" y="1511768"/>
              <a:ext cx="7888778" cy="409188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2066" name="Picture 18" descr="The Device That Changed Everything - IEEE Spectrum">
              <a:extLst>
                <a:ext uri="{FF2B5EF4-FFF2-40B4-BE49-F238E27FC236}">
                  <a16:creationId xmlns:a16="http://schemas.microsoft.com/office/drawing/2014/main" id="{FC604FFA-6359-44AA-A1E1-628455AAA9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7405" y="-609369"/>
              <a:ext cx="5790330" cy="4342748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8" name="Picture 20" descr="The Fascinating History of The MRI Machine - Star Imaging">
              <a:extLst>
                <a:ext uri="{FF2B5EF4-FFF2-40B4-BE49-F238E27FC236}">
                  <a16:creationId xmlns:a16="http://schemas.microsoft.com/office/drawing/2014/main" id="{6A598B14-9E65-13BC-83DD-683CAB0964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757566">
              <a:off x="8180643" y="3603984"/>
              <a:ext cx="4738019" cy="38627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70" name="Picture 22" descr="IEEE in Piscataway, New Jersey - Zaubee">
              <a:extLst>
                <a:ext uri="{FF2B5EF4-FFF2-40B4-BE49-F238E27FC236}">
                  <a16:creationId xmlns:a16="http://schemas.microsoft.com/office/drawing/2014/main" id="{1E5ACCD1-D085-571B-30AC-74D23BE077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981339">
              <a:off x="2365530" y="3440878"/>
              <a:ext cx="4911125" cy="36833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5" name="Picture 24">
            <a:hlinkClick r:id="" action="ppaction://media"/>
            <a:extLst>
              <a:ext uri="{FF2B5EF4-FFF2-40B4-BE49-F238E27FC236}">
                <a16:creationId xmlns:a16="http://schemas.microsoft.com/office/drawing/2014/main" id="{BE857718-5153-0547-4B38-1B45364724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rcRect l="17798" t="6727" r="17163" b="7563"/>
          <a:stretch>
            <a:fillRect/>
          </a:stretch>
        </p:blipFill>
        <p:spPr>
          <a:xfrm>
            <a:off x="2169977" y="461370"/>
            <a:ext cx="7929463" cy="5877953"/>
          </a:xfrm>
          <a:custGeom>
            <a:avLst/>
            <a:gdLst/>
            <a:ahLst/>
            <a:cxnLst/>
            <a:rect l="l" t="t" r="r" b="b"/>
            <a:pathLst>
              <a:path w="7929463" h="5877953">
                <a:moveTo>
                  <a:pt x="3857117" y="5097819"/>
                </a:moveTo>
                <a:cubicBezTo>
                  <a:pt x="3796373" y="5097819"/>
                  <a:pt x="3747601" y="5119324"/>
                  <a:pt x="3710800" y="5162332"/>
                </a:cubicBezTo>
                <a:cubicBezTo>
                  <a:pt x="3674000" y="5205340"/>
                  <a:pt x="3655599" y="5276503"/>
                  <a:pt x="3655599" y="5375821"/>
                </a:cubicBezTo>
                <a:cubicBezTo>
                  <a:pt x="3655599" y="5474252"/>
                  <a:pt x="3673889" y="5544972"/>
                  <a:pt x="3710468" y="5587980"/>
                </a:cubicBezTo>
                <a:cubicBezTo>
                  <a:pt x="3747047" y="5630988"/>
                  <a:pt x="3796816" y="5652492"/>
                  <a:pt x="3859777" y="5652492"/>
                </a:cubicBezTo>
                <a:cubicBezTo>
                  <a:pt x="3924511" y="5652492"/>
                  <a:pt x="3974614" y="5631432"/>
                  <a:pt x="4010084" y="5589310"/>
                </a:cubicBezTo>
                <a:cubicBezTo>
                  <a:pt x="4045555" y="5547189"/>
                  <a:pt x="4063290" y="5471592"/>
                  <a:pt x="4063290" y="5362519"/>
                </a:cubicBezTo>
                <a:cubicBezTo>
                  <a:pt x="4063290" y="5270739"/>
                  <a:pt x="4044779" y="5203677"/>
                  <a:pt x="4007757" y="5161334"/>
                </a:cubicBezTo>
                <a:cubicBezTo>
                  <a:pt x="3970734" y="5118991"/>
                  <a:pt x="3920521" y="5097819"/>
                  <a:pt x="3857117" y="5097819"/>
                </a:cubicBezTo>
                <a:close/>
                <a:moveTo>
                  <a:pt x="4526369" y="4886325"/>
                </a:moveTo>
                <a:lnTo>
                  <a:pt x="4826983" y="4886325"/>
                </a:lnTo>
                <a:lnTo>
                  <a:pt x="4826983" y="5481048"/>
                </a:lnTo>
                <a:cubicBezTo>
                  <a:pt x="4826983" y="5534213"/>
                  <a:pt x="4841726" y="5575745"/>
                  <a:pt x="4871211" y="5605646"/>
                </a:cubicBezTo>
                <a:cubicBezTo>
                  <a:pt x="4900696" y="5635547"/>
                  <a:pt x="4941598" y="5650497"/>
                  <a:pt x="4993917" y="5650497"/>
                </a:cubicBezTo>
                <a:cubicBezTo>
                  <a:pt x="5045793" y="5650497"/>
                  <a:pt x="5086474" y="5635767"/>
                  <a:pt x="5115959" y="5606306"/>
                </a:cubicBezTo>
                <a:cubicBezTo>
                  <a:pt x="5145444" y="5576845"/>
                  <a:pt x="5160186" y="5535093"/>
                  <a:pt x="5160186" y="5481048"/>
                </a:cubicBezTo>
                <a:lnTo>
                  <a:pt x="5160186" y="4886325"/>
                </a:lnTo>
                <a:lnTo>
                  <a:pt x="5460800" y="4886325"/>
                </a:lnTo>
                <a:lnTo>
                  <a:pt x="5460800" y="5467217"/>
                </a:lnTo>
                <a:cubicBezTo>
                  <a:pt x="5460800" y="5524815"/>
                  <a:pt x="5451822" y="5579203"/>
                  <a:pt x="5433865" y="5630379"/>
                </a:cubicBezTo>
                <a:cubicBezTo>
                  <a:pt x="5415908" y="5681555"/>
                  <a:pt x="5387753" y="5726307"/>
                  <a:pt x="5349400" y="5764636"/>
                </a:cubicBezTo>
                <a:cubicBezTo>
                  <a:pt x="5311048" y="5802964"/>
                  <a:pt x="5270811" y="5829880"/>
                  <a:pt x="5228689" y="5845385"/>
                </a:cubicBezTo>
                <a:cubicBezTo>
                  <a:pt x="5170162" y="5867097"/>
                  <a:pt x="5099886" y="5877953"/>
                  <a:pt x="5017860" y="5877953"/>
                </a:cubicBezTo>
                <a:cubicBezTo>
                  <a:pt x="4970418" y="5877953"/>
                  <a:pt x="4918653" y="5874629"/>
                  <a:pt x="4862565" y="5867982"/>
                </a:cubicBezTo>
                <a:cubicBezTo>
                  <a:pt x="4806477" y="5861335"/>
                  <a:pt x="4759589" y="5848153"/>
                  <a:pt x="4721901" y="5828436"/>
                </a:cubicBezTo>
                <a:cubicBezTo>
                  <a:pt x="4684214" y="5808719"/>
                  <a:pt x="4649741" y="5780694"/>
                  <a:pt x="4618482" y="5744361"/>
                </a:cubicBezTo>
                <a:cubicBezTo>
                  <a:pt x="4587223" y="5708028"/>
                  <a:pt x="4565831" y="5670588"/>
                  <a:pt x="4554302" y="5632041"/>
                </a:cubicBezTo>
                <a:cubicBezTo>
                  <a:pt x="4535680" y="5570009"/>
                  <a:pt x="4526369" y="5515068"/>
                  <a:pt x="4526369" y="5467217"/>
                </a:cubicBezTo>
                <a:close/>
                <a:moveTo>
                  <a:pt x="2322248" y="4886325"/>
                </a:moveTo>
                <a:lnTo>
                  <a:pt x="2656906" y="4886325"/>
                </a:lnTo>
                <a:lnTo>
                  <a:pt x="2853342" y="5215247"/>
                </a:lnTo>
                <a:lnTo>
                  <a:pt x="3050184" y="4886325"/>
                </a:lnTo>
                <a:lnTo>
                  <a:pt x="3383043" y="4886325"/>
                </a:lnTo>
                <a:lnTo>
                  <a:pt x="3003951" y="5452970"/>
                </a:lnTo>
                <a:lnTo>
                  <a:pt x="3003951" y="5861326"/>
                </a:lnTo>
                <a:lnTo>
                  <a:pt x="2702006" y="5861326"/>
                </a:lnTo>
                <a:lnTo>
                  <a:pt x="2702006" y="5452970"/>
                </a:lnTo>
                <a:close/>
                <a:moveTo>
                  <a:pt x="3857782" y="4869698"/>
                </a:moveTo>
                <a:cubicBezTo>
                  <a:pt x="4020060" y="4869698"/>
                  <a:pt x="4145095" y="4913261"/>
                  <a:pt x="4232885" y="5000386"/>
                </a:cubicBezTo>
                <a:cubicBezTo>
                  <a:pt x="4320675" y="5087511"/>
                  <a:pt x="4364570" y="5209552"/>
                  <a:pt x="4364570" y="5366510"/>
                </a:cubicBezTo>
                <a:cubicBezTo>
                  <a:pt x="4364570" y="5480460"/>
                  <a:pt x="4345393" y="5573903"/>
                  <a:pt x="4307041" y="5646839"/>
                </a:cubicBezTo>
                <a:cubicBezTo>
                  <a:pt x="4268688" y="5719776"/>
                  <a:pt x="4213265" y="5776529"/>
                  <a:pt x="4140772" y="5817099"/>
                </a:cubicBezTo>
                <a:cubicBezTo>
                  <a:pt x="4068278" y="5857668"/>
                  <a:pt x="3977939" y="5877953"/>
                  <a:pt x="3869754" y="5877953"/>
                </a:cubicBezTo>
                <a:cubicBezTo>
                  <a:pt x="3759794" y="5877953"/>
                  <a:pt x="3668789" y="5860440"/>
                  <a:pt x="3596740" y="5825412"/>
                </a:cubicBezTo>
                <a:cubicBezTo>
                  <a:pt x="3524690" y="5790385"/>
                  <a:pt x="3466275" y="5734962"/>
                  <a:pt x="3421492" y="5659143"/>
                </a:cubicBezTo>
                <a:cubicBezTo>
                  <a:pt x="3376711" y="5583324"/>
                  <a:pt x="3354320" y="5488441"/>
                  <a:pt x="3354320" y="5374491"/>
                </a:cubicBezTo>
                <a:cubicBezTo>
                  <a:pt x="3354320" y="5215316"/>
                  <a:pt x="3398658" y="5091391"/>
                  <a:pt x="3487335" y="5002713"/>
                </a:cubicBezTo>
                <a:cubicBezTo>
                  <a:pt x="3576011" y="4914037"/>
                  <a:pt x="3699494" y="4869698"/>
                  <a:pt x="3857782" y="4869698"/>
                </a:cubicBezTo>
                <a:close/>
                <a:moveTo>
                  <a:pt x="4409567" y="3469044"/>
                </a:moveTo>
                <a:cubicBezTo>
                  <a:pt x="4348823" y="3469044"/>
                  <a:pt x="4300051" y="3490548"/>
                  <a:pt x="4263250" y="3533556"/>
                </a:cubicBezTo>
                <a:cubicBezTo>
                  <a:pt x="4226450" y="3576565"/>
                  <a:pt x="4208049" y="3647728"/>
                  <a:pt x="4208049" y="3747046"/>
                </a:cubicBezTo>
                <a:cubicBezTo>
                  <a:pt x="4208049" y="3845477"/>
                  <a:pt x="4226339" y="3916197"/>
                  <a:pt x="4262918" y="3959205"/>
                </a:cubicBezTo>
                <a:cubicBezTo>
                  <a:pt x="4299497" y="4002213"/>
                  <a:pt x="4349267" y="4023717"/>
                  <a:pt x="4412227" y="4023717"/>
                </a:cubicBezTo>
                <a:cubicBezTo>
                  <a:pt x="4476962" y="4023717"/>
                  <a:pt x="4527064" y="4002657"/>
                  <a:pt x="4562534" y="3960535"/>
                </a:cubicBezTo>
                <a:cubicBezTo>
                  <a:pt x="4598005" y="3918414"/>
                  <a:pt x="4615740" y="3842817"/>
                  <a:pt x="4615740" y="3733744"/>
                </a:cubicBezTo>
                <a:cubicBezTo>
                  <a:pt x="4615740" y="3641964"/>
                  <a:pt x="4597229" y="3574902"/>
                  <a:pt x="4560207" y="3532559"/>
                </a:cubicBezTo>
                <a:cubicBezTo>
                  <a:pt x="4523184" y="3490216"/>
                  <a:pt x="4472971" y="3469044"/>
                  <a:pt x="4409567" y="3469044"/>
                </a:cubicBezTo>
                <a:close/>
                <a:moveTo>
                  <a:pt x="2942726" y="3257550"/>
                </a:moveTo>
                <a:lnTo>
                  <a:pt x="3858535" y="3257550"/>
                </a:lnTo>
                <a:lnTo>
                  <a:pt x="3858535" y="3498307"/>
                </a:lnTo>
                <a:lnTo>
                  <a:pt x="3551270" y="3498307"/>
                </a:lnTo>
                <a:lnTo>
                  <a:pt x="3551270" y="4232551"/>
                </a:lnTo>
                <a:lnTo>
                  <a:pt x="3249991" y="4232551"/>
                </a:lnTo>
                <a:lnTo>
                  <a:pt x="3249991" y="3498307"/>
                </a:lnTo>
                <a:lnTo>
                  <a:pt x="2942726" y="3498307"/>
                </a:lnTo>
                <a:close/>
                <a:moveTo>
                  <a:pt x="4410232" y="3240923"/>
                </a:moveTo>
                <a:cubicBezTo>
                  <a:pt x="4572510" y="3240923"/>
                  <a:pt x="4697545" y="3284486"/>
                  <a:pt x="4785335" y="3371611"/>
                </a:cubicBezTo>
                <a:cubicBezTo>
                  <a:pt x="4873125" y="3458735"/>
                  <a:pt x="4917020" y="3580777"/>
                  <a:pt x="4917020" y="3737735"/>
                </a:cubicBezTo>
                <a:cubicBezTo>
                  <a:pt x="4917020" y="3851685"/>
                  <a:pt x="4897843" y="3945128"/>
                  <a:pt x="4859491" y="4018064"/>
                </a:cubicBezTo>
                <a:cubicBezTo>
                  <a:pt x="4821138" y="4091001"/>
                  <a:pt x="4765715" y="4147754"/>
                  <a:pt x="4693222" y="4188324"/>
                </a:cubicBezTo>
                <a:cubicBezTo>
                  <a:pt x="4620728" y="4228893"/>
                  <a:pt x="4530389" y="4249178"/>
                  <a:pt x="4422203" y="4249178"/>
                </a:cubicBezTo>
                <a:cubicBezTo>
                  <a:pt x="4312244" y="4249178"/>
                  <a:pt x="4221239" y="4231665"/>
                  <a:pt x="4149190" y="4196637"/>
                </a:cubicBezTo>
                <a:cubicBezTo>
                  <a:pt x="4077140" y="4161610"/>
                  <a:pt x="4018724" y="4106187"/>
                  <a:pt x="3973942" y="4030368"/>
                </a:cubicBezTo>
                <a:cubicBezTo>
                  <a:pt x="3929161" y="3954549"/>
                  <a:pt x="3906770" y="3859665"/>
                  <a:pt x="3906770" y="3745716"/>
                </a:cubicBezTo>
                <a:cubicBezTo>
                  <a:pt x="3906770" y="3586541"/>
                  <a:pt x="3951108" y="3462615"/>
                  <a:pt x="4039785" y="3373938"/>
                </a:cubicBezTo>
                <a:cubicBezTo>
                  <a:pt x="4128461" y="3285262"/>
                  <a:pt x="4251944" y="3240923"/>
                  <a:pt x="4410232" y="3240923"/>
                </a:cubicBezTo>
                <a:close/>
                <a:moveTo>
                  <a:pt x="302609" y="1826968"/>
                </a:moveTo>
                <a:lnTo>
                  <a:pt x="302609" y="2044448"/>
                </a:lnTo>
                <a:lnTo>
                  <a:pt x="376432" y="2044448"/>
                </a:lnTo>
                <a:cubicBezTo>
                  <a:pt x="434516" y="2044448"/>
                  <a:pt x="475307" y="2034360"/>
                  <a:pt x="498806" y="2014187"/>
                </a:cubicBezTo>
                <a:cubicBezTo>
                  <a:pt x="522306" y="1994013"/>
                  <a:pt x="534055" y="1968185"/>
                  <a:pt x="534055" y="1936705"/>
                </a:cubicBezTo>
                <a:cubicBezTo>
                  <a:pt x="534055" y="1906112"/>
                  <a:pt x="523857" y="1880174"/>
                  <a:pt x="503462" y="1858892"/>
                </a:cubicBezTo>
                <a:cubicBezTo>
                  <a:pt x="483067" y="1837609"/>
                  <a:pt x="444714" y="1826968"/>
                  <a:pt x="388404" y="1826968"/>
                </a:cubicBezTo>
                <a:close/>
                <a:moveTo>
                  <a:pt x="1289004" y="1825638"/>
                </a:moveTo>
                <a:lnTo>
                  <a:pt x="1289004" y="2023830"/>
                </a:lnTo>
                <a:lnTo>
                  <a:pt x="1416034" y="2023830"/>
                </a:lnTo>
                <a:cubicBezTo>
                  <a:pt x="1429779" y="2023830"/>
                  <a:pt x="1456382" y="2019396"/>
                  <a:pt x="1495843" y="2010529"/>
                </a:cubicBezTo>
                <a:cubicBezTo>
                  <a:pt x="1515795" y="2006538"/>
                  <a:pt x="1532089" y="1996340"/>
                  <a:pt x="1544726" y="1979935"/>
                </a:cubicBezTo>
                <a:cubicBezTo>
                  <a:pt x="1557362" y="1963530"/>
                  <a:pt x="1563680" y="1944686"/>
                  <a:pt x="1563680" y="1923404"/>
                </a:cubicBezTo>
                <a:cubicBezTo>
                  <a:pt x="1563680" y="1891924"/>
                  <a:pt x="1553705" y="1867759"/>
                  <a:pt x="1533752" y="1850911"/>
                </a:cubicBezTo>
                <a:cubicBezTo>
                  <a:pt x="1513800" y="1834062"/>
                  <a:pt x="1476335" y="1825638"/>
                  <a:pt x="1421355" y="1825638"/>
                </a:cubicBezTo>
                <a:close/>
                <a:moveTo>
                  <a:pt x="6047876" y="1628775"/>
                </a:moveTo>
                <a:lnTo>
                  <a:pt x="6963685" y="1628775"/>
                </a:lnTo>
                <a:lnTo>
                  <a:pt x="6963685" y="1869533"/>
                </a:lnTo>
                <a:lnTo>
                  <a:pt x="6656420" y="1869533"/>
                </a:lnTo>
                <a:lnTo>
                  <a:pt x="6656420" y="2603776"/>
                </a:lnTo>
                <a:lnTo>
                  <a:pt x="6355141" y="2603776"/>
                </a:lnTo>
                <a:lnTo>
                  <a:pt x="6355141" y="1869533"/>
                </a:lnTo>
                <a:lnTo>
                  <a:pt x="6047876" y="1869533"/>
                </a:lnTo>
                <a:close/>
                <a:moveTo>
                  <a:pt x="4984899" y="1628775"/>
                </a:moveTo>
                <a:lnTo>
                  <a:pt x="5266226" y="1628775"/>
                </a:lnTo>
                <a:lnTo>
                  <a:pt x="5633347" y="2168193"/>
                </a:lnTo>
                <a:lnTo>
                  <a:pt x="5633347" y="1628775"/>
                </a:lnTo>
                <a:lnTo>
                  <a:pt x="5917335" y="1628775"/>
                </a:lnTo>
                <a:lnTo>
                  <a:pt x="5917335" y="2603776"/>
                </a:lnTo>
                <a:lnTo>
                  <a:pt x="5633347" y="2603776"/>
                </a:lnTo>
                <a:lnTo>
                  <a:pt x="5268221" y="2068432"/>
                </a:lnTo>
                <a:lnTo>
                  <a:pt x="5268221" y="2603776"/>
                </a:lnTo>
                <a:lnTo>
                  <a:pt x="4984899" y="2603776"/>
                </a:lnTo>
                <a:close/>
                <a:moveTo>
                  <a:pt x="4001164" y="1628775"/>
                </a:moveTo>
                <a:lnTo>
                  <a:pt x="4808566" y="1628775"/>
                </a:lnTo>
                <a:lnTo>
                  <a:pt x="4808566" y="1836944"/>
                </a:lnTo>
                <a:lnTo>
                  <a:pt x="4303108" y="1836944"/>
                </a:lnTo>
                <a:lnTo>
                  <a:pt x="4303108" y="1991907"/>
                </a:lnTo>
                <a:lnTo>
                  <a:pt x="4771987" y="1991907"/>
                </a:lnTo>
                <a:lnTo>
                  <a:pt x="4771987" y="2190764"/>
                </a:lnTo>
                <a:lnTo>
                  <a:pt x="4303108" y="2190764"/>
                </a:lnTo>
                <a:lnTo>
                  <a:pt x="4303108" y="2382971"/>
                </a:lnTo>
                <a:lnTo>
                  <a:pt x="4823197" y="2382971"/>
                </a:lnTo>
                <a:lnTo>
                  <a:pt x="4823197" y="2603776"/>
                </a:lnTo>
                <a:lnTo>
                  <a:pt x="4001164" y="2603776"/>
                </a:lnTo>
                <a:close/>
                <a:moveTo>
                  <a:pt x="2039014" y="1628775"/>
                </a:moveTo>
                <a:lnTo>
                  <a:pt x="2846416" y="1628775"/>
                </a:lnTo>
                <a:lnTo>
                  <a:pt x="2846416" y="1836944"/>
                </a:lnTo>
                <a:lnTo>
                  <a:pt x="2340958" y="1836944"/>
                </a:lnTo>
                <a:lnTo>
                  <a:pt x="2340958" y="1991907"/>
                </a:lnTo>
                <a:lnTo>
                  <a:pt x="2809837" y="1991907"/>
                </a:lnTo>
                <a:lnTo>
                  <a:pt x="2809837" y="2190764"/>
                </a:lnTo>
                <a:lnTo>
                  <a:pt x="2340958" y="2190764"/>
                </a:lnTo>
                <a:lnTo>
                  <a:pt x="2340958" y="2382971"/>
                </a:lnTo>
                <a:lnTo>
                  <a:pt x="2861048" y="2382971"/>
                </a:lnTo>
                <a:lnTo>
                  <a:pt x="2861048" y="2603776"/>
                </a:lnTo>
                <a:lnTo>
                  <a:pt x="2039014" y="2603776"/>
                </a:lnTo>
                <a:close/>
                <a:moveTo>
                  <a:pt x="986395" y="1628775"/>
                </a:moveTo>
                <a:lnTo>
                  <a:pt x="1488527" y="1628775"/>
                </a:lnTo>
                <a:cubicBezTo>
                  <a:pt x="1581638" y="1628775"/>
                  <a:pt x="1652801" y="1636756"/>
                  <a:pt x="1702016" y="1652718"/>
                </a:cubicBezTo>
                <a:cubicBezTo>
                  <a:pt x="1751232" y="1668680"/>
                  <a:pt x="1790915" y="1698276"/>
                  <a:pt x="1821065" y="1741506"/>
                </a:cubicBezTo>
                <a:cubicBezTo>
                  <a:pt x="1851215" y="1784735"/>
                  <a:pt x="1866290" y="1837387"/>
                  <a:pt x="1866290" y="1899461"/>
                </a:cubicBezTo>
                <a:cubicBezTo>
                  <a:pt x="1866290" y="1953554"/>
                  <a:pt x="1854755" y="2000220"/>
                  <a:pt x="1831686" y="2039459"/>
                </a:cubicBezTo>
                <a:cubicBezTo>
                  <a:pt x="1808616" y="2078699"/>
                  <a:pt x="1776897" y="2110512"/>
                  <a:pt x="1736528" y="2134898"/>
                </a:cubicBezTo>
                <a:cubicBezTo>
                  <a:pt x="1710798" y="2150416"/>
                  <a:pt x="1675528" y="2163275"/>
                  <a:pt x="1630718" y="2173472"/>
                </a:cubicBezTo>
                <a:cubicBezTo>
                  <a:pt x="1666604" y="2185458"/>
                  <a:pt x="1692747" y="2197439"/>
                  <a:pt x="1709145" y="2209418"/>
                </a:cubicBezTo>
                <a:cubicBezTo>
                  <a:pt x="1720223" y="2217405"/>
                  <a:pt x="1736285" y="2234491"/>
                  <a:pt x="1757332" y="2260675"/>
                </a:cubicBezTo>
                <a:cubicBezTo>
                  <a:pt x="1778378" y="2286859"/>
                  <a:pt x="1792446" y="2307052"/>
                  <a:pt x="1799534" y="2321254"/>
                </a:cubicBezTo>
                <a:lnTo>
                  <a:pt x="1945434" y="2603776"/>
                </a:lnTo>
                <a:lnTo>
                  <a:pt x="1605009" y="2603776"/>
                </a:lnTo>
                <a:lnTo>
                  <a:pt x="1443967" y="2305822"/>
                </a:lnTo>
                <a:cubicBezTo>
                  <a:pt x="1423571" y="2267248"/>
                  <a:pt x="1405393" y="2242197"/>
                  <a:pt x="1389431" y="2230669"/>
                </a:cubicBezTo>
                <a:cubicBezTo>
                  <a:pt x="1367705" y="2215594"/>
                  <a:pt x="1343098" y="2208056"/>
                  <a:pt x="1315608" y="2208056"/>
                </a:cubicBezTo>
                <a:lnTo>
                  <a:pt x="1289004" y="2208056"/>
                </a:lnTo>
                <a:lnTo>
                  <a:pt x="1289004" y="2603776"/>
                </a:lnTo>
                <a:lnTo>
                  <a:pt x="986395" y="2603776"/>
                </a:lnTo>
                <a:close/>
                <a:moveTo>
                  <a:pt x="0" y="1628775"/>
                </a:moveTo>
                <a:lnTo>
                  <a:pt x="500801" y="1628775"/>
                </a:lnTo>
                <a:cubicBezTo>
                  <a:pt x="609874" y="1628775"/>
                  <a:pt x="691567" y="1654713"/>
                  <a:pt x="745882" y="1706589"/>
                </a:cubicBezTo>
                <a:cubicBezTo>
                  <a:pt x="800196" y="1758465"/>
                  <a:pt x="827354" y="1832288"/>
                  <a:pt x="827354" y="1928059"/>
                </a:cubicBezTo>
                <a:cubicBezTo>
                  <a:pt x="827354" y="2026490"/>
                  <a:pt x="797758" y="2103418"/>
                  <a:pt x="738567" y="2158840"/>
                </a:cubicBezTo>
                <a:cubicBezTo>
                  <a:pt x="679374" y="2214263"/>
                  <a:pt x="589034" y="2241975"/>
                  <a:pt x="467547" y="2241975"/>
                </a:cubicBezTo>
                <a:lnTo>
                  <a:pt x="302609" y="2241975"/>
                </a:lnTo>
                <a:lnTo>
                  <a:pt x="302609" y="2603776"/>
                </a:lnTo>
                <a:lnTo>
                  <a:pt x="0" y="2603776"/>
                </a:lnTo>
                <a:close/>
                <a:moveTo>
                  <a:pt x="7495834" y="1612148"/>
                </a:moveTo>
                <a:cubicBezTo>
                  <a:pt x="7620425" y="1612148"/>
                  <a:pt x="7715420" y="1635315"/>
                  <a:pt x="7780819" y="1681649"/>
                </a:cubicBezTo>
                <a:cubicBezTo>
                  <a:pt x="7846218" y="1727982"/>
                  <a:pt x="7885125" y="1801695"/>
                  <a:pt x="7897540" y="1902786"/>
                </a:cubicBezTo>
                <a:lnTo>
                  <a:pt x="7613552" y="1919414"/>
                </a:lnTo>
                <a:cubicBezTo>
                  <a:pt x="7606015" y="1875518"/>
                  <a:pt x="7590164" y="1843595"/>
                  <a:pt x="7566000" y="1823642"/>
                </a:cubicBezTo>
                <a:cubicBezTo>
                  <a:pt x="7541835" y="1803690"/>
                  <a:pt x="7508470" y="1793714"/>
                  <a:pt x="7465906" y="1793714"/>
                </a:cubicBezTo>
                <a:cubicBezTo>
                  <a:pt x="7430878" y="1793714"/>
                  <a:pt x="7404497" y="1801141"/>
                  <a:pt x="7386762" y="1815994"/>
                </a:cubicBezTo>
                <a:cubicBezTo>
                  <a:pt x="7369026" y="1830847"/>
                  <a:pt x="7360159" y="1848916"/>
                  <a:pt x="7360159" y="1870198"/>
                </a:cubicBezTo>
                <a:cubicBezTo>
                  <a:pt x="7360159" y="1885716"/>
                  <a:pt x="7367474" y="1899683"/>
                  <a:pt x="7382106" y="1912097"/>
                </a:cubicBezTo>
                <a:cubicBezTo>
                  <a:pt x="7396294" y="1924956"/>
                  <a:pt x="7429992" y="1936927"/>
                  <a:pt x="7483198" y="1948012"/>
                </a:cubicBezTo>
                <a:cubicBezTo>
                  <a:pt x="7614883" y="1976388"/>
                  <a:pt x="7709212" y="2005097"/>
                  <a:pt x="7766187" y="2034139"/>
                </a:cubicBezTo>
                <a:cubicBezTo>
                  <a:pt x="7823162" y="2063181"/>
                  <a:pt x="7864619" y="2099205"/>
                  <a:pt x="7890556" y="2142213"/>
                </a:cubicBezTo>
                <a:cubicBezTo>
                  <a:pt x="7916494" y="2185222"/>
                  <a:pt x="7929463" y="2233329"/>
                  <a:pt x="7929463" y="2286535"/>
                </a:cubicBezTo>
                <a:cubicBezTo>
                  <a:pt x="7929463" y="2349052"/>
                  <a:pt x="7912171" y="2406692"/>
                  <a:pt x="7877587" y="2459455"/>
                </a:cubicBezTo>
                <a:cubicBezTo>
                  <a:pt x="7843004" y="2512217"/>
                  <a:pt x="7794675" y="2552233"/>
                  <a:pt x="7732601" y="2579501"/>
                </a:cubicBezTo>
                <a:cubicBezTo>
                  <a:pt x="7670527" y="2606769"/>
                  <a:pt x="7592270" y="2620403"/>
                  <a:pt x="7497829" y="2620403"/>
                </a:cubicBezTo>
                <a:cubicBezTo>
                  <a:pt x="7332004" y="2620403"/>
                  <a:pt x="7217167" y="2588479"/>
                  <a:pt x="7153320" y="2524632"/>
                </a:cubicBezTo>
                <a:cubicBezTo>
                  <a:pt x="7089473" y="2460785"/>
                  <a:pt x="7053337" y="2379646"/>
                  <a:pt x="7044913" y="2281214"/>
                </a:cubicBezTo>
                <a:lnTo>
                  <a:pt x="7331560" y="2263257"/>
                </a:lnTo>
                <a:cubicBezTo>
                  <a:pt x="7337768" y="2309813"/>
                  <a:pt x="7350404" y="2345284"/>
                  <a:pt x="7369470" y="2369670"/>
                </a:cubicBezTo>
                <a:cubicBezTo>
                  <a:pt x="7400507" y="2409131"/>
                  <a:pt x="7444845" y="2428861"/>
                  <a:pt x="7502485" y="2428861"/>
                </a:cubicBezTo>
                <a:cubicBezTo>
                  <a:pt x="7545493" y="2428861"/>
                  <a:pt x="7578636" y="2418774"/>
                  <a:pt x="7601914" y="2398600"/>
                </a:cubicBezTo>
                <a:cubicBezTo>
                  <a:pt x="7625191" y="2378426"/>
                  <a:pt x="7636830" y="2355038"/>
                  <a:pt x="7636830" y="2328435"/>
                </a:cubicBezTo>
                <a:cubicBezTo>
                  <a:pt x="7636830" y="2303162"/>
                  <a:pt x="7625745" y="2280549"/>
                  <a:pt x="7603576" y="2260597"/>
                </a:cubicBezTo>
                <a:cubicBezTo>
                  <a:pt x="7581407" y="2240645"/>
                  <a:pt x="7529974" y="2221801"/>
                  <a:pt x="7449279" y="2204066"/>
                </a:cubicBezTo>
                <a:cubicBezTo>
                  <a:pt x="7317150" y="2174359"/>
                  <a:pt x="7222932" y="2134898"/>
                  <a:pt x="7166622" y="2085682"/>
                </a:cubicBezTo>
                <a:cubicBezTo>
                  <a:pt x="7109869" y="2036467"/>
                  <a:pt x="7081492" y="1973728"/>
                  <a:pt x="7081492" y="1897466"/>
                </a:cubicBezTo>
                <a:cubicBezTo>
                  <a:pt x="7081492" y="1847363"/>
                  <a:pt x="7096013" y="1800032"/>
                  <a:pt x="7125054" y="1755472"/>
                </a:cubicBezTo>
                <a:cubicBezTo>
                  <a:pt x="7154096" y="1710912"/>
                  <a:pt x="7197769" y="1675885"/>
                  <a:pt x="7256074" y="1650390"/>
                </a:cubicBezTo>
                <a:cubicBezTo>
                  <a:pt x="7314379" y="1624896"/>
                  <a:pt x="7394299" y="1612148"/>
                  <a:pt x="7495834" y="1612148"/>
                </a:cubicBezTo>
                <a:close/>
                <a:moveTo>
                  <a:pt x="3419135" y="1612148"/>
                </a:moveTo>
                <a:cubicBezTo>
                  <a:pt x="3543726" y="1612148"/>
                  <a:pt x="3638720" y="1635315"/>
                  <a:pt x="3704119" y="1681649"/>
                </a:cubicBezTo>
                <a:cubicBezTo>
                  <a:pt x="3769518" y="1727982"/>
                  <a:pt x="3808426" y="1801695"/>
                  <a:pt x="3820841" y="1902786"/>
                </a:cubicBezTo>
                <a:lnTo>
                  <a:pt x="3536853" y="1919414"/>
                </a:lnTo>
                <a:cubicBezTo>
                  <a:pt x="3529315" y="1875518"/>
                  <a:pt x="3513465" y="1843595"/>
                  <a:pt x="3489300" y="1823642"/>
                </a:cubicBezTo>
                <a:cubicBezTo>
                  <a:pt x="3465136" y="1803690"/>
                  <a:pt x="3431771" y="1793714"/>
                  <a:pt x="3389206" y="1793714"/>
                </a:cubicBezTo>
                <a:cubicBezTo>
                  <a:pt x="3354178" y="1793714"/>
                  <a:pt x="3327798" y="1801141"/>
                  <a:pt x="3310062" y="1815994"/>
                </a:cubicBezTo>
                <a:cubicBezTo>
                  <a:pt x="3292326" y="1830847"/>
                  <a:pt x="3283459" y="1848916"/>
                  <a:pt x="3283459" y="1870198"/>
                </a:cubicBezTo>
                <a:cubicBezTo>
                  <a:pt x="3283459" y="1885716"/>
                  <a:pt x="3290775" y="1899683"/>
                  <a:pt x="3305406" y="1912097"/>
                </a:cubicBezTo>
                <a:cubicBezTo>
                  <a:pt x="3319595" y="1924956"/>
                  <a:pt x="3353292" y="1936927"/>
                  <a:pt x="3406498" y="1948012"/>
                </a:cubicBezTo>
                <a:cubicBezTo>
                  <a:pt x="3538183" y="1976388"/>
                  <a:pt x="3632513" y="2005097"/>
                  <a:pt x="3689488" y="2034139"/>
                </a:cubicBezTo>
                <a:cubicBezTo>
                  <a:pt x="3746463" y="2063181"/>
                  <a:pt x="3787919" y="2099205"/>
                  <a:pt x="3813857" y="2142213"/>
                </a:cubicBezTo>
                <a:cubicBezTo>
                  <a:pt x="3839795" y="2185222"/>
                  <a:pt x="3852764" y="2233329"/>
                  <a:pt x="3852764" y="2286535"/>
                </a:cubicBezTo>
                <a:cubicBezTo>
                  <a:pt x="3852764" y="2349052"/>
                  <a:pt x="3835472" y="2406692"/>
                  <a:pt x="3800888" y="2459455"/>
                </a:cubicBezTo>
                <a:cubicBezTo>
                  <a:pt x="3766304" y="2512217"/>
                  <a:pt x="3717975" y="2552233"/>
                  <a:pt x="3655901" y="2579501"/>
                </a:cubicBezTo>
                <a:cubicBezTo>
                  <a:pt x="3593828" y="2606769"/>
                  <a:pt x="3515570" y="2620403"/>
                  <a:pt x="3421130" y="2620403"/>
                </a:cubicBezTo>
                <a:cubicBezTo>
                  <a:pt x="3255304" y="2620403"/>
                  <a:pt x="3140468" y="2588479"/>
                  <a:pt x="3076620" y="2524632"/>
                </a:cubicBezTo>
                <a:cubicBezTo>
                  <a:pt x="3012773" y="2460785"/>
                  <a:pt x="2976637" y="2379646"/>
                  <a:pt x="2968213" y="2281214"/>
                </a:cubicBezTo>
                <a:lnTo>
                  <a:pt x="3254861" y="2263257"/>
                </a:lnTo>
                <a:cubicBezTo>
                  <a:pt x="3261068" y="2309813"/>
                  <a:pt x="3273705" y="2345284"/>
                  <a:pt x="3292770" y="2369670"/>
                </a:cubicBezTo>
                <a:cubicBezTo>
                  <a:pt x="3323807" y="2409131"/>
                  <a:pt x="3368145" y="2428861"/>
                  <a:pt x="3425786" y="2428861"/>
                </a:cubicBezTo>
                <a:cubicBezTo>
                  <a:pt x="3468793" y="2428861"/>
                  <a:pt x="3501936" y="2418774"/>
                  <a:pt x="3525214" y="2398600"/>
                </a:cubicBezTo>
                <a:cubicBezTo>
                  <a:pt x="3548492" y="2378426"/>
                  <a:pt x="3560130" y="2355038"/>
                  <a:pt x="3560130" y="2328435"/>
                </a:cubicBezTo>
                <a:cubicBezTo>
                  <a:pt x="3560130" y="2303162"/>
                  <a:pt x="3549046" y="2280549"/>
                  <a:pt x="3526877" y="2260597"/>
                </a:cubicBezTo>
                <a:cubicBezTo>
                  <a:pt x="3504708" y="2240645"/>
                  <a:pt x="3453275" y="2221801"/>
                  <a:pt x="3372580" y="2204066"/>
                </a:cubicBezTo>
                <a:cubicBezTo>
                  <a:pt x="3240451" y="2174359"/>
                  <a:pt x="3146232" y="2134898"/>
                  <a:pt x="3089922" y="2085682"/>
                </a:cubicBezTo>
                <a:cubicBezTo>
                  <a:pt x="3033169" y="2036467"/>
                  <a:pt x="3004793" y="1973728"/>
                  <a:pt x="3004793" y="1897466"/>
                </a:cubicBezTo>
                <a:cubicBezTo>
                  <a:pt x="3004793" y="1847363"/>
                  <a:pt x="3019313" y="1800032"/>
                  <a:pt x="3048355" y="1755472"/>
                </a:cubicBezTo>
                <a:cubicBezTo>
                  <a:pt x="3077396" y="1710912"/>
                  <a:pt x="3121069" y="1675885"/>
                  <a:pt x="3179375" y="1650390"/>
                </a:cubicBezTo>
                <a:cubicBezTo>
                  <a:pt x="3237680" y="1624896"/>
                  <a:pt x="3317599" y="1612148"/>
                  <a:pt x="3419135" y="1612148"/>
                </a:cubicBezTo>
                <a:close/>
                <a:moveTo>
                  <a:pt x="4801264" y="0"/>
                </a:moveTo>
                <a:lnTo>
                  <a:pt x="5608666" y="0"/>
                </a:lnTo>
                <a:lnTo>
                  <a:pt x="5608666" y="208169"/>
                </a:lnTo>
                <a:lnTo>
                  <a:pt x="5103208" y="208169"/>
                </a:lnTo>
                <a:lnTo>
                  <a:pt x="5103208" y="363132"/>
                </a:lnTo>
                <a:lnTo>
                  <a:pt x="5572087" y="363132"/>
                </a:lnTo>
                <a:lnTo>
                  <a:pt x="5572087" y="561989"/>
                </a:lnTo>
                <a:lnTo>
                  <a:pt x="5103208" y="561989"/>
                </a:lnTo>
                <a:lnTo>
                  <a:pt x="5103208" y="754196"/>
                </a:lnTo>
                <a:lnTo>
                  <a:pt x="5623297" y="754196"/>
                </a:lnTo>
                <a:lnTo>
                  <a:pt x="5623297" y="975001"/>
                </a:lnTo>
                <a:lnTo>
                  <a:pt x="4801264" y="975001"/>
                </a:lnTo>
                <a:close/>
                <a:moveTo>
                  <a:pt x="3820189" y="0"/>
                </a:moveTo>
                <a:lnTo>
                  <a:pt x="4627591" y="0"/>
                </a:lnTo>
                <a:lnTo>
                  <a:pt x="4627591" y="208169"/>
                </a:lnTo>
                <a:lnTo>
                  <a:pt x="4122133" y="208169"/>
                </a:lnTo>
                <a:lnTo>
                  <a:pt x="4122133" y="363132"/>
                </a:lnTo>
                <a:lnTo>
                  <a:pt x="4591012" y="363132"/>
                </a:lnTo>
                <a:lnTo>
                  <a:pt x="4591012" y="561989"/>
                </a:lnTo>
                <a:lnTo>
                  <a:pt x="4122133" y="561989"/>
                </a:lnTo>
                <a:lnTo>
                  <a:pt x="4122133" y="754196"/>
                </a:lnTo>
                <a:lnTo>
                  <a:pt x="4642222" y="754196"/>
                </a:lnTo>
                <a:lnTo>
                  <a:pt x="4642222" y="975001"/>
                </a:lnTo>
                <a:lnTo>
                  <a:pt x="3820189" y="975001"/>
                </a:lnTo>
                <a:close/>
                <a:moveTo>
                  <a:pt x="2839114" y="0"/>
                </a:moveTo>
                <a:lnTo>
                  <a:pt x="3646516" y="0"/>
                </a:lnTo>
                <a:lnTo>
                  <a:pt x="3646516" y="208169"/>
                </a:lnTo>
                <a:lnTo>
                  <a:pt x="3141058" y="208169"/>
                </a:lnTo>
                <a:lnTo>
                  <a:pt x="3141058" y="363132"/>
                </a:lnTo>
                <a:lnTo>
                  <a:pt x="3609937" y="363132"/>
                </a:lnTo>
                <a:lnTo>
                  <a:pt x="3609937" y="561989"/>
                </a:lnTo>
                <a:lnTo>
                  <a:pt x="3141058" y="561989"/>
                </a:lnTo>
                <a:lnTo>
                  <a:pt x="3141058" y="754196"/>
                </a:lnTo>
                <a:lnTo>
                  <a:pt x="3661147" y="754196"/>
                </a:lnTo>
                <a:lnTo>
                  <a:pt x="3661147" y="975001"/>
                </a:lnTo>
                <a:lnTo>
                  <a:pt x="2839114" y="975001"/>
                </a:lnTo>
                <a:close/>
                <a:moveTo>
                  <a:pt x="2318350" y="0"/>
                </a:moveTo>
                <a:lnTo>
                  <a:pt x="2620295" y="0"/>
                </a:lnTo>
                <a:lnTo>
                  <a:pt x="2620295" y="975001"/>
                </a:lnTo>
                <a:lnTo>
                  <a:pt x="2318350" y="975001"/>
                </a:lnTo>
                <a:close/>
              </a:path>
            </a:pathLst>
          </a:cu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E5DAF93-E32E-7DBA-8EC2-C3FF2D6C30E5}"/>
              </a:ext>
            </a:extLst>
          </p:cNvPr>
          <p:cNvGrpSpPr/>
          <p:nvPr/>
        </p:nvGrpSpPr>
        <p:grpSpPr>
          <a:xfrm>
            <a:off x="9235492" y="4544078"/>
            <a:ext cx="3488011" cy="2089086"/>
            <a:chOff x="9235492" y="4731542"/>
            <a:chExt cx="3488011" cy="208908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D8CF9D2-5EE9-D643-63D7-77F3FB8C03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32213" y="4731542"/>
              <a:ext cx="2785448" cy="2089086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E248F33-6351-795D-A020-1BF186935395}"/>
                </a:ext>
              </a:extLst>
            </p:cNvPr>
            <p:cNvSpPr txBox="1"/>
            <p:nvPr/>
          </p:nvSpPr>
          <p:spPr>
            <a:xfrm>
              <a:off x="9235492" y="6089494"/>
              <a:ext cx="34880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b="1" dirty="0"/>
                <a:t>VIT Bhopal Student Branch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6FFE8C2D-2986-1919-25C3-FCBD1963C571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541" y="-74725"/>
            <a:ext cx="3279669" cy="15284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A87CF9E-BBD9-F248-CBA7-260A24EC746F}"/>
              </a:ext>
            </a:extLst>
          </p:cNvPr>
          <p:cNvSpPr txBox="1"/>
          <p:nvPr/>
        </p:nvSpPr>
        <p:spPr>
          <a:xfrm>
            <a:off x="9530303" y="6114087"/>
            <a:ext cx="26244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/>
              <a:t>STB 11518</a:t>
            </a:r>
          </a:p>
        </p:txBody>
      </p:sp>
    </p:spTree>
    <p:extLst>
      <p:ext uri="{BB962C8B-B14F-4D97-AF65-F5344CB8AC3E}">
        <p14:creationId xmlns:p14="http://schemas.microsoft.com/office/powerpoint/2010/main" val="1585630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96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ectangle 113">
            <a:extLst>
              <a:ext uri="{FF2B5EF4-FFF2-40B4-BE49-F238E27FC236}">
                <a16:creationId xmlns:a16="http://schemas.microsoft.com/office/drawing/2014/main" id="{8A56E952-F444-A861-CBCE-303474615EF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7" name="Freeform: Shape 106">
            <a:extLst>
              <a:ext uri="{FF2B5EF4-FFF2-40B4-BE49-F238E27FC236}">
                <a16:creationId xmlns:a16="http://schemas.microsoft.com/office/drawing/2014/main" id="{ADD22ACE-1197-AFB6-B7AE-4982465731BF}"/>
              </a:ext>
            </a:extLst>
          </p:cNvPr>
          <p:cNvSpPr/>
          <p:nvPr/>
        </p:nvSpPr>
        <p:spPr>
          <a:xfrm>
            <a:off x="12899063" y="-5414929"/>
            <a:ext cx="2851172" cy="3077039"/>
          </a:xfrm>
          <a:custGeom>
            <a:avLst/>
            <a:gdLst>
              <a:gd name="connsiteX0" fmla="*/ 1098151 w 1963921"/>
              <a:gd name="connsiteY0" fmla="*/ 0 h 2184435"/>
              <a:gd name="connsiteX1" fmla="*/ 1424707 w 1963921"/>
              <a:gd name="connsiteY1" fmla="*/ 49371 h 2184435"/>
              <a:gd name="connsiteX2" fmla="*/ 1447449 w 1963921"/>
              <a:gd name="connsiteY2" fmla="*/ 57695 h 2184435"/>
              <a:gd name="connsiteX3" fmla="*/ 1525601 w 1963921"/>
              <a:gd name="connsiteY3" fmla="*/ 86298 h 2184435"/>
              <a:gd name="connsiteX4" fmla="*/ 1796677 w 1963921"/>
              <a:gd name="connsiteY4" fmla="*/ 250764 h 2184435"/>
              <a:gd name="connsiteX5" fmla="*/ 1811034 w 1963921"/>
              <a:gd name="connsiteY5" fmla="*/ 263813 h 2184435"/>
              <a:gd name="connsiteX6" fmla="*/ 1874661 w 1963921"/>
              <a:gd name="connsiteY6" fmla="*/ 321641 h 2184435"/>
              <a:gd name="connsiteX7" fmla="*/ 1945538 w 1963921"/>
              <a:gd name="connsiteY7" fmla="*/ 399625 h 2184435"/>
              <a:gd name="connsiteX8" fmla="*/ 1963921 w 1963921"/>
              <a:gd name="connsiteY8" fmla="*/ 424209 h 2184435"/>
              <a:gd name="connsiteX9" fmla="*/ 1923314 w 1963921"/>
              <a:gd name="connsiteY9" fmla="*/ 418011 h 2184435"/>
              <a:gd name="connsiteX10" fmla="*/ 1811034 w 1963921"/>
              <a:gd name="connsiteY10" fmla="*/ 412341 h 2184435"/>
              <a:gd name="connsiteX11" fmla="*/ 1698754 w 1963921"/>
              <a:gd name="connsiteY11" fmla="*/ 418011 h 2184435"/>
              <a:gd name="connsiteX12" fmla="*/ 1658147 w 1963921"/>
              <a:gd name="connsiteY12" fmla="*/ 424209 h 2184435"/>
              <a:gd name="connsiteX13" fmla="*/ 1589718 w 1963921"/>
              <a:gd name="connsiteY13" fmla="*/ 434652 h 2184435"/>
              <a:gd name="connsiteX14" fmla="*/ 1484478 w 1963921"/>
              <a:gd name="connsiteY14" fmla="*/ 461712 h 2184435"/>
              <a:gd name="connsiteX15" fmla="*/ 1445016 w 1963921"/>
              <a:gd name="connsiteY15" fmla="*/ 476155 h 2184435"/>
              <a:gd name="connsiteX16" fmla="*/ 1383584 w 1963921"/>
              <a:gd name="connsiteY16" fmla="*/ 498639 h 2184435"/>
              <a:gd name="connsiteX17" fmla="*/ 1112508 w 1963921"/>
              <a:gd name="connsiteY17" fmla="*/ 663105 h 2184435"/>
              <a:gd name="connsiteX18" fmla="*/ 1086350 w 1963921"/>
              <a:gd name="connsiteY18" fmla="*/ 686879 h 2184435"/>
              <a:gd name="connsiteX19" fmla="*/ 1034524 w 1963921"/>
              <a:gd name="connsiteY19" fmla="*/ 733982 h 2184435"/>
              <a:gd name="connsiteX20" fmla="*/ 735194 w 1963921"/>
              <a:gd name="connsiteY20" fmla="*/ 1289176 h 2184435"/>
              <a:gd name="connsiteX21" fmla="*/ 732133 w 1963921"/>
              <a:gd name="connsiteY21" fmla="*/ 1309231 h 2184435"/>
              <a:gd name="connsiteX22" fmla="*/ 718553 w 1963921"/>
              <a:gd name="connsiteY22" fmla="*/ 1398212 h 2184435"/>
              <a:gd name="connsiteX23" fmla="*/ 712883 w 1963921"/>
              <a:gd name="connsiteY23" fmla="*/ 1510492 h 2184435"/>
              <a:gd name="connsiteX24" fmla="*/ 900430 w 1963921"/>
              <a:gd name="connsiteY24" fmla="*/ 2124479 h 2184435"/>
              <a:gd name="connsiteX25" fmla="*/ 945264 w 1963921"/>
              <a:gd name="connsiteY25" fmla="*/ 2184435 h 2184435"/>
              <a:gd name="connsiteX26" fmla="*/ 876835 w 1963921"/>
              <a:gd name="connsiteY26" fmla="*/ 2173991 h 2184435"/>
              <a:gd name="connsiteX27" fmla="*/ 0 w 1963921"/>
              <a:gd name="connsiteY27" fmla="*/ 1098151 h 2184435"/>
              <a:gd name="connsiteX28" fmla="*/ 49371 w 1963921"/>
              <a:gd name="connsiteY28" fmla="*/ 771595 h 2184435"/>
              <a:gd name="connsiteX29" fmla="*/ 80507 w 1963921"/>
              <a:gd name="connsiteY29" fmla="*/ 686523 h 2184435"/>
              <a:gd name="connsiteX30" fmla="*/ 86298 w 1963921"/>
              <a:gd name="connsiteY30" fmla="*/ 670701 h 2184435"/>
              <a:gd name="connsiteX31" fmla="*/ 670701 w 1963921"/>
              <a:gd name="connsiteY31" fmla="*/ 86298 h 2184435"/>
              <a:gd name="connsiteX32" fmla="*/ 732030 w 1963921"/>
              <a:gd name="connsiteY32" fmla="*/ 63852 h 2184435"/>
              <a:gd name="connsiteX33" fmla="*/ 771595 w 1963921"/>
              <a:gd name="connsiteY33" fmla="*/ 49371 h 2184435"/>
              <a:gd name="connsiteX34" fmla="*/ 1098151 w 1963921"/>
              <a:gd name="connsiteY34" fmla="*/ 0 h 2184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963921" h="2184435">
                <a:moveTo>
                  <a:pt x="1098151" y="0"/>
                </a:moveTo>
                <a:cubicBezTo>
                  <a:pt x="1211868" y="0"/>
                  <a:pt x="1321549" y="17285"/>
                  <a:pt x="1424707" y="49371"/>
                </a:cubicBezTo>
                <a:lnTo>
                  <a:pt x="1447449" y="57695"/>
                </a:lnTo>
                <a:lnTo>
                  <a:pt x="1525601" y="86298"/>
                </a:lnTo>
                <a:cubicBezTo>
                  <a:pt x="1624137" y="127975"/>
                  <a:pt x="1715324" y="183625"/>
                  <a:pt x="1796677" y="250764"/>
                </a:cubicBezTo>
                <a:lnTo>
                  <a:pt x="1811034" y="263813"/>
                </a:lnTo>
                <a:lnTo>
                  <a:pt x="1874661" y="321641"/>
                </a:lnTo>
                <a:cubicBezTo>
                  <a:pt x="1899502" y="346482"/>
                  <a:pt x="1923158" y="372507"/>
                  <a:pt x="1945538" y="399625"/>
                </a:cubicBezTo>
                <a:lnTo>
                  <a:pt x="1963921" y="424209"/>
                </a:lnTo>
                <a:lnTo>
                  <a:pt x="1923314" y="418011"/>
                </a:lnTo>
                <a:cubicBezTo>
                  <a:pt x="1886397" y="414262"/>
                  <a:pt x="1848940" y="412341"/>
                  <a:pt x="1811034" y="412341"/>
                </a:cubicBezTo>
                <a:cubicBezTo>
                  <a:pt x="1773128" y="412341"/>
                  <a:pt x="1735671" y="414262"/>
                  <a:pt x="1698754" y="418011"/>
                </a:cubicBezTo>
                <a:lnTo>
                  <a:pt x="1658147" y="424209"/>
                </a:lnTo>
                <a:lnTo>
                  <a:pt x="1589718" y="434652"/>
                </a:lnTo>
                <a:cubicBezTo>
                  <a:pt x="1553975" y="441966"/>
                  <a:pt x="1518864" y="451017"/>
                  <a:pt x="1484478" y="461712"/>
                </a:cubicBezTo>
                <a:lnTo>
                  <a:pt x="1445016" y="476155"/>
                </a:lnTo>
                <a:lnTo>
                  <a:pt x="1383584" y="498639"/>
                </a:lnTo>
                <a:cubicBezTo>
                  <a:pt x="1285049" y="540316"/>
                  <a:pt x="1193862" y="595966"/>
                  <a:pt x="1112508" y="663105"/>
                </a:cubicBezTo>
                <a:lnTo>
                  <a:pt x="1086350" y="686879"/>
                </a:lnTo>
                <a:lnTo>
                  <a:pt x="1034524" y="733982"/>
                </a:lnTo>
                <a:cubicBezTo>
                  <a:pt x="885480" y="883027"/>
                  <a:pt x="779079" y="1074715"/>
                  <a:pt x="735194" y="1289176"/>
                </a:cubicBezTo>
                <a:lnTo>
                  <a:pt x="732133" y="1309231"/>
                </a:lnTo>
                <a:lnTo>
                  <a:pt x="718553" y="1398212"/>
                </a:lnTo>
                <a:cubicBezTo>
                  <a:pt x="714804" y="1435129"/>
                  <a:pt x="712883" y="1472586"/>
                  <a:pt x="712883" y="1510492"/>
                </a:cubicBezTo>
                <a:cubicBezTo>
                  <a:pt x="712883" y="1737927"/>
                  <a:pt x="782023" y="1949213"/>
                  <a:pt x="900430" y="2124479"/>
                </a:cubicBezTo>
                <a:lnTo>
                  <a:pt x="945264" y="2184435"/>
                </a:lnTo>
                <a:lnTo>
                  <a:pt x="876835" y="2173991"/>
                </a:lnTo>
                <a:cubicBezTo>
                  <a:pt x="376426" y="2071593"/>
                  <a:pt x="0" y="1628832"/>
                  <a:pt x="0" y="1098151"/>
                </a:cubicBezTo>
                <a:cubicBezTo>
                  <a:pt x="0" y="984434"/>
                  <a:pt x="17285" y="874754"/>
                  <a:pt x="49371" y="771595"/>
                </a:cubicBezTo>
                <a:lnTo>
                  <a:pt x="80507" y="686523"/>
                </a:lnTo>
                <a:lnTo>
                  <a:pt x="86298" y="670701"/>
                </a:lnTo>
                <a:cubicBezTo>
                  <a:pt x="197437" y="407939"/>
                  <a:pt x="407939" y="197437"/>
                  <a:pt x="670701" y="86298"/>
                </a:cubicBezTo>
                <a:lnTo>
                  <a:pt x="732030" y="63852"/>
                </a:lnTo>
                <a:lnTo>
                  <a:pt x="771595" y="49371"/>
                </a:lnTo>
                <a:cubicBezTo>
                  <a:pt x="874754" y="17285"/>
                  <a:pt x="984434" y="0"/>
                  <a:pt x="1098151" y="0"/>
                </a:cubicBezTo>
                <a:close/>
              </a:path>
            </a:pathLst>
          </a:custGeom>
          <a:solidFill>
            <a:srgbClr val="56E8E5">
              <a:alpha val="50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09" name="Freeform: Shape 108">
            <a:extLst>
              <a:ext uri="{FF2B5EF4-FFF2-40B4-BE49-F238E27FC236}">
                <a16:creationId xmlns:a16="http://schemas.microsoft.com/office/drawing/2014/main" id="{30688B73-8024-70C4-459F-D04F6DD08253}"/>
              </a:ext>
            </a:extLst>
          </p:cNvPr>
          <p:cNvSpPr/>
          <p:nvPr/>
        </p:nvSpPr>
        <p:spPr>
          <a:xfrm>
            <a:off x="1328930" y="-7207889"/>
            <a:ext cx="2851172" cy="3077037"/>
          </a:xfrm>
          <a:custGeom>
            <a:avLst/>
            <a:gdLst>
              <a:gd name="connsiteX0" fmla="*/ 945264 w 1963921"/>
              <a:gd name="connsiteY0" fmla="*/ 0 h 2184434"/>
              <a:gd name="connsiteX1" fmla="*/ 900430 w 1963921"/>
              <a:gd name="connsiteY1" fmla="*/ 59955 h 2184434"/>
              <a:gd name="connsiteX2" fmla="*/ 799181 w 1963921"/>
              <a:gd name="connsiteY2" fmla="*/ 246492 h 2184434"/>
              <a:gd name="connsiteX3" fmla="*/ 793391 w 1963921"/>
              <a:gd name="connsiteY3" fmla="*/ 262314 h 2184434"/>
              <a:gd name="connsiteX4" fmla="*/ 762254 w 1963921"/>
              <a:gd name="connsiteY4" fmla="*/ 347386 h 2184434"/>
              <a:gd name="connsiteX5" fmla="*/ 735194 w 1963921"/>
              <a:gd name="connsiteY5" fmla="*/ 452626 h 2184434"/>
              <a:gd name="connsiteX6" fmla="*/ 732030 w 1963921"/>
              <a:gd name="connsiteY6" fmla="*/ 473356 h 2184434"/>
              <a:gd name="connsiteX7" fmla="*/ 718553 w 1963921"/>
              <a:gd name="connsiteY7" fmla="*/ 561662 h 2184434"/>
              <a:gd name="connsiteX8" fmla="*/ 712883 w 1963921"/>
              <a:gd name="connsiteY8" fmla="*/ 673942 h 2184434"/>
              <a:gd name="connsiteX9" fmla="*/ 718553 w 1963921"/>
              <a:gd name="connsiteY9" fmla="*/ 786222 h 2184434"/>
              <a:gd name="connsiteX10" fmla="*/ 734566 w 1963921"/>
              <a:gd name="connsiteY10" fmla="*/ 891142 h 2184434"/>
              <a:gd name="connsiteX11" fmla="*/ 735194 w 1963921"/>
              <a:gd name="connsiteY11" fmla="*/ 895258 h 2184434"/>
              <a:gd name="connsiteX12" fmla="*/ 1034524 w 1963921"/>
              <a:gd name="connsiteY12" fmla="*/ 1450452 h 2184434"/>
              <a:gd name="connsiteX13" fmla="*/ 1098151 w 1963921"/>
              <a:gd name="connsiteY13" fmla="*/ 1508281 h 2184434"/>
              <a:gd name="connsiteX14" fmla="*/ 1112508 w 1963921"/>
              <a:gd name="connsiteY14" fmla="*/ 1521329 h 2184434"/>
              <a:gd name="connsiteX15" fmla="*/ 1811034 w 1963921"/>
              <a:gd name="connsiteY15" fmla="*/ 1772093 h 2184434"/>
              <a:gd name="connsiteX16" fmla="*/ 1923314 w 1963921"/>
              <a:gd name="connsiteY16" fmla="*/ 1766423 h 2184434"/>
              <a:gd name="connsiteX17" fmla="*/ 1963921 w 1963921"/>
              <a:gd name="connsiteY17" fmla="*/ 1760226 h 2184434"/>
              <a:gd name="connsiteX18" fmla="*/ 1945538 w 1963921"/>
              <a:gd name="connsiteY18" fmla="*/ 1784809 h 2184434"/>
              <a:gd name="connsiteX19" fmla="*/ 1098151 w 1963921"/>
              <a:gd name="connsiteY19" fmla="*/ 2184434 h 2184434"/>
              <a:gd name="connsiteX20" fmla="*/ 250764 w 1963921"/>
              <a:gd name="connsiteY20" fmla="*/ 1784809 h 2184434"/>
              <a:gd name="connsiteX21" fmla="*/ 232381 w 1963921"/>
              <a:gd name="connsiteY21" fmla="*/ 1760226 h 2184434"/>
              <a:gd name="connsiteX22" fmla="*/ 187547 w 1963921"/>
              <a:gd name="connsiteY22" fmla="*/ 1700270 h 2184434"/>
              <a:gd name="connsiteX23" fmla="*/ 0 w 1963921"/>
              <a:gd name="connsiteY23" fmla="*/ 1086283 h 2184434"/>
              <a:gd name="connsiteX24" fmla="*/ 5670 w 1963921"/>
              <a:gd name="connsiteY24" fmla="*/ 974003 h 2184434"/>
              <a:gd name="connsiteX25" fmla="*/ 19250 w 1963921"/>
              <a:gd name="connsiteY25" fmla="*/ 885022 h 2184434"/>
              <a:gd name="connsiteX26" fmla="*/ 22311 w 1963921"/>
              <a:gd name="connsiteY26" fmla="*/ 864967 h 2184434"/>
              <a:gd name="connsiteX27" fmla="*/ 321641 w 1963921"/>
              <a:gd name="connsiteY27" fmla="*/ 309773 h 2184434"/>
              <a:gd name="connsiteX28" fmla="*/ 373467 w 1963921"/>
              <a:gd name="connsiteY28" fmla="*/ 262670 h 2184434"/>
              <a:gd name="connsiteX29" fmla="*/ 399625 w 1963921"/>
              <a:gd name="connsiteY29" fmla="*/ 238896 h 2184434"/>
              <a:gd name="connsiteX30" fmla="*/ 670701 w 1963921"/>
              <a:gd name="connsiteY30" fmla="*/ 74430 h 2184434"/>
              <a:gd name="connsiteX31" fmla="*/ 732133 w 1963921"/>
              <a:gd name="connsiteY31" fmla="*/ 51946 h 2184434"/>
              <a:gd name="connsiteX32" fmla="*/ 771595 w 1963921"/>
              <a:gd name="connsiteY32" fmla="*/ 37503 h 2184434"/>
              <a:gd name="connsiteX33" fmla="*/ 876835 w 1963921"/>
              <a:gd name="connsiteY33" fmla="*/ 10443 h 218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963921" h="2184434">
                <a:moveTo>
                  <a:pt x="945264" y="0"/>
                </a:moveTo>
                <a:lnTo>
                  <a:pt x="900430" y="59955"/>
                </a:lnTo>
                <a:cubicBezTo>
                  <a:pt x="860961" y="118377"/>
                  <a:pt x="826966" y="180802"/>
                  <a:pt x="799181" y="246492"/>
                </a:cubicBezTo>
                <a:lnTo>
                  <a:pt x="793391" y="262314"/>
                </a:lnTo>
                <a:lnTo>
                  <a:pt x="762254" y="347386"/>
                </a:lnTo>
                <a:cubicBezTo>
                  <a:pt x="751559" y="381772"/>
                  <a:pt x="742508" y="416883"/>
                  <a:pt x="735194" y="452626"/>
                </a:cubicBezTo>
                <a:lnTo>
                  <a:pt x="732030" y="473356"/>
                </a:lnTo>
                <a:lnTo>
                  <a:pt x="718553" y="561662"/>
                </a:lnTo>
                <a:cubicBezTo>
                  <a:pt x="714804" y="598579"/>
                  <a:pt x="712883" y="636036"/>
                  <a:pt x="712883" y="673942"/>
                </a:cubicBezTo>
                <a:cubicBezTo>
                  <a:pt x="712883" y="711848"/>
                  <a:pt x="714804" y="749305"/>
                  <a:pt x="718553" y="786222"/>
                </a:cubicBezTo>
                <a:lnTo>
                  <a:pt x="734566" y="891142"/>
                </a:lnTo>
                <a:lnTo>
                  <a:pt x="735194" y="895258"/>
                </a:lnTo>
                <a:cubicBezTo>
                  <a:pt x="779079" y="1109719"/>
                  <a:pt x="885480" y="1301408"/>
                  <a:pt x="1034524" y="1450452"/>
                </a:cubicBezTo>
                <a:lnTo>
                  <a:pt x="1098151" y="1508281"/>
                </a:lnTo>
                <a:lnTo>
                  <a:pt x="1112508" y="1521329"/>
                </a:lnTo>
                <a:cubicBezTo>
                  <a:pt x="1302334" y="1677987"/>
                  <a:pt x="1545694" y="1772093"/>
                  <a:pt x="1811034" y="1772093"/>
                </a:cubicBezTo>
                <a:cubicBezTo>
                  <a:pt x="1848940" y="1772093"/>
                  <a:pt x="1886397" y="1770173"/>
                  <a:pt x="1923314" y="1766423"/>
                </a:cubicBezTo>
                <a:lnTo>
                  <a:pt x="1963921" y="1760226"/>
                </a:lnTo>
                <a:lnTo>
                  <a:pt x="1945538" y="1784809"/>
                </a:lnTo>
                <a:cubicBezTo>
                  <a:pt x="1744121" y="2028870"/>
                  <a:pt x="1439303" y="2184434"/>
                  <a:pt x="1098151" y="2184434"/>
                </a:cubicBezTo>
                <a:cubicBezTo>
                  <a:pt x="756999" y="2184434"/>
                  <a:pt x="452182" y="2028870"/>
                  <a:pt x="250764" y="1784809"/>
                </a:cubicBezTo>
                <a:lnTo>
                  <a:pt x="232381" y="1760226"/>
                </a:lnTo>
                <a:lnTo>
                  <a:pt x="187547" y="1700270"/>
                </a:lnTo>
                <a:cubicBezTo>
                  <a:pt x="69140" y="1525004"/>
                  <a:pt x="0" y="1313718"/>
                  <a:pt x="0" y="1086283"/>
                </a:cubicBezTo>
                <a:cubicBezTo>
                  <a:pt x="0" y="1048377"/>
                  <a:pt x="1921" y="1010920"/>
                  <a:pt x="5670" y="974003"/>
                </a:cubicBezTo>
                <a:lnTo>
                  <a:pt x="19250" y="885022"/>
                </a:lnTo>
                <a:lnTo>
                  <a:pt x="22311" y="864967"/>
                </a:lnTo>
                <a:cubicBezTo>
                  <a:pt x="66196" y="650506"/>
                  <a:pt x="172597" y="458818"/>
                  <a:pt x="321641" y="309773"/>
                </a:cubicBezTo>
                <a:lnTo>
                  <a:pt x="373467" y="262670"/>
                </a:lnTo>
                <a:lnTo>
                  <a:pt x="399625" y="238896"/>
                </a:lnTo>
                <a:cubicBezTo>
                  <a:pt x="480979" y="171757"/>
                  <a:pt x="572166" y="116107"/>
                  <a:pt x="670701" y="74430"/>
                </a:cubicBezTo>
                <a:lnTo>
                  <a:pt x="732133" y="51946"/>
                </a:lnTo>
                <a:lnTo>
                  <a:pt x="771595" y="37503"/>
                </a:lnTo>
                <a:cubicBezTo>
                  <a:pt x="805981" y="26808"/>
                  <a:pt x="841092" y="17757"/>
                  <a:pt x="876835" y="10443"/>
                </a:cubicBezTo>
                <a:close/>
              </a:path>
            </a:pathLst>
          </a:custGeom>
          <a:solidFill>
            <a:srgbClr val="A3F3F1">
              <a:alpha val="50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106" name="Freeform: Shape 105">
            <a:extLst>
              <a:ext uri="{FF2B5EF4-FFF2-40B4-BE49-F238E27FC236}">
                <a16:creationId xmlns:a16="http://schemas.microsoft.com/office/drawing/2014/main" id="{D2B8BAE4-6F6F-2539-0A76-985F9E2C968D}"/>
              </a:ext>
            </a:extLst>
          </p:cNvPr>
          <p:cNvSpPr/>
          <p:nvPr/>
        </p:nvSpPr>
        <p:spPr>
          <a:xfrm>
            <a:off x="17594586" y="3290202"/>
            <a:ext cx="3188537" cy="2126706"/>
          </a:xfrm>
          <a:custGeom>
            <a:avLst/>
            <a:gdLst>
              <a:gd name="connsiteX0" fmla="*/ 1098151 w 2196302"/>
              <a:gd name="connsiteY0" fmla="*/ 0 h 1509780"/>
              <a:gd name="connsiteX1" fmla="*/ 1796677 w 2196302"/>
              <a:gd name="connsiteY1" fmla="*/ 250764 h 1509780"/>
              <a:gd name="connsiteX2" fmla="*/ 1811034 w 2196302"/>
              <a:gd name="connsiteY2" fmla="*/ 263813 h 1509780"/>
              <a:gd name="connsiteX3" fmla="*/ 1874661 w 2196302"/>
              <a:gd name="connsiteY3" fmla="*/ 321641 h 1509780"/>
              <a:gd name="connsiteX4" fmla="*/ 2173991 w 2196302"/>
              <a:gd name="connsiteY4" fmla="*/ 876835 h 1509780"/>
              <a:gd name="connsiteX5" fmla="*/ 2174619 w 2196302"/>
              <a:gd name="connsiteY5" fmla="*/ 880952 h 1509780"/>
              <a:gd name="connsiteX6" fmla="*/ 2190632 w 2196302"/>
              <a:gd name="connsiteY6" fmla="*/ 985871 h 1509780"/>
              <a:gd name="connsiteX7" fmla="*/ 2196302 w 2196302"/>
              <a:gd name="connsiteY7" fmla="*/ 1098151 h 1509780"/>
              <a:gd name="connsiteX8" fmla="*/ 2190632 w 2196302"/>
              <a:gd name="connsiteY8" fmla="*/ 1210431 h 1509780"/>
              <a:gd name="connsiteX9" fmla="*/ 2177052 w 2196302"/>
              <a:gd name="connsiteY9" fmla="*/ 1299412 h 1509780"/>
              <a:gd name="connsiteX10" fmla="*/ 2173991 w 2196302"/>
              <a:gd name="connsiteY10" fmla="*/ 1319467 h 1509780"/>
              <a:gd name="connsiteX11" fmla="*/ 2146931 w 2196302"/>
              <a:gd name="connsiteY11" fmla="*/ 1424707 h 1509780"/>
              <a:gd name="connsiteX12" fmla="*/ 2115795 w 2196302"/>
              <a:gd name="connsiteY12" fmla="*/ 1509780 h 1509780"/>
              <a:gd name="connsiteX13" fmla="*/ 2110004 w 2196302"/>
              <a:gd name="connsiteY13" fmla="*/ 1493958 h 1509780"/>
              <a:gd name="connsiteX14" fmla="*/ 2008755 w 2196302"/>
              <a:gd name="connsiteY14" fmla="*/ 1307421 h 1509780"/>
              <a:gd name="connsiteX15" fmla="*/ 1963921 w 2196302"/>
              <a:gd name="connsiteY15" fmla="*/ 1247466 h 1509780"/>
              <a:gd name="connsiteX16" fmla="*/ 1945538 w 2196302"/>
              <a:gd name="connsiteY16" fmla="*/ 1222882 h 1509780"/>
              <a:gd name="connsiteX17" fmla="*/ 1874661 w 2196302"/>
              <a:gd name="connsiteY17" fmla="*/ 1144898 h 1509780"/>
              <a:gd name="connsiteX18" fmla="*/ 1811034 w 2196302"/>
              <a:gd name="connsiteY18" fmla="*/ 1087070 h 1509780"/>
              <a:gd name="connsiteX19" fmla="*/ 1796677 w 2196302"/>
              <a:gd name="connsiteY19" fmla="*/ 1074021 h 1509780"/>
              <a:gd name="connsiteX20" fmla="*/ 1525601 w 2196302"/>
              <a:gd name="connsiteY20" fmla="*/ 909555 h 1509780"/>
              <a:gd name="connsiteX21" fmla="*/ 1447449 w 2196302"/>
              <a:gd name="connsiteY21" fmla="*/ 880952 h 1509780"/>
              <a:gd name="connsiteX22" fmla="*/ 1424707 w 2196302"/>
              <a:gd name="connsiteY22" fmla="*/ 872628 h 1509780"/>
              <a:gd name="connsiteX23" fmla="*/ 1098151 w 2196302"/>
              <a:gd name="connsiteY23" fmla="*/ 823257 h 1509780"/>
              <a:gd name="connsiteX24" fmla="*/ 771595 w 2196302"/>
              <a:gd name="connsiteY24" fmla="*/ 872628 h 1509780"/>
              <a:gd name="connsiteX25" fmla="*/ 732030 w 2196302"/>
              <a:gd name="connsiteY25" fmla="*/ 887109 h 1509780"/>
              <a:gd name="connsiteX26" fmla="*/ 670701 w 2196302"/>
              <a:gd name="connsiteY26" fmla="*/ 909555 h 1509780"/>
              <a:gd name="connsiteX27" fmla="*/ 86298 w 2196302"/>
              <a:gd name="connsiteY27" fmla="*/ 1493958 h 1509780"/>
              <a:gd name="connsiteX28" fmla="*/ 80507 w 2196302"/>
              <a:gd name="connsiteY28" fmla="*/ 1509780 h 1509780"/>
              <a:gd name="connsiteX29" fmla="*/ 49371 w 2196302"/>
              <a:gd name="connsiteY29" fmla="*/ 1424707 h 1509780"/>
              <a:gd name="connsiteX30" fmla="*/ 0 w 2196302"/>
              <a:gd name="connsiteY30" fmla="*/ 1098151 h 1509780"/>
              <a:gd name="connsiteX31" fmla="*/ 876835 w 2196302"/>
              <a:gd name="connsiteY31" fmla="*/ 22311 h 1509780"/>
              <a:gd name="connsiteX32" fmla="*/ 945866 w 2196302"/>
              <a:gd name="connsiteY32" fmla="*/ 11776 h 1509780"/>
              <a:gd name="connsiteX33" fmla="*/ 985871 w 2196302"/>
              <a:gd name="connsiteY33" fmla="*/ 5670 h 1509780"/>
              <a:gd name="connsiteX34" fmla="*/ 1098151 w 2196302"/>
              <a:gd name="connsiteY34" fmla="*/ 0 h 1509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196302" h="1509780">
                <a:moveTo>
                  <a:pt x="1098151" y="0"/>
                </a:moveTo>
                <a:cubicBezTo>
                  <a:pt x="1363491" y="0"/>
                  <a:pt x="1606852" y="94107"/>
                  <a:pt x="1796677" y="250764"/>
                </a:cubicBezTo>
                <a:lnTo>
                  <a:pt x="1811034" y="263813"/>
                </a:lnTo>
                <a:lnTo>
                  <a:pt x="1874661" y="321641"/>
                </a:lnTo>
                <a:cubicBezTo>
                  <a:pt x="2023706" y="470686"/>
                  <a:pt x="2130107" y="662374"/>
                  <a:pt x="2173991" y="876835"/>
                </a:cubicBezTo>
                <a:lnTo>
                  <a:pt x="2174619" y="880952"/>
                </a:lnTo>
                <a:lnTo>
                  <a:pt x="2190632" y="985871"/>
                </a:lnTo>
                <a:cubicBezTo>
                  <a:pt x="2194382" y="1022788"/>
                  <a:pt x="2196302" y="1060245"/>
                  <a:pt x="2196302" y="1098151"/>
                </a:cubicBezTo>
                <a:cubicBezTo>
                  <a:pt x="2196302" y="1136057"/>
                  <a:pt x="2194382" y="1173514"/>
                  <a:pt x="2190632" y="1210431"/>
                </a:cubicBezTo>
                <a:lnTo>
                  <a:pt x="2177052" y="1299412"/>
                </a:lnTo>
                <a:lnTo>
                  <a:pt x="2173991" y="1319467"/>
                </a:lnTo>
                <a:cubicBezTo>
                  <a:pt x="2166678" y="1355210"/>
                  <a:pt x="2157627" y="1390321"/>
                  <a:pt x="2146931" y="1424707"/>
                </a:cubicBezTo>
                <a:lnTo>
                  <a:pt x="2115795" y="1509780"/>
                </a:lnTo>
                <a:lnTo>
                  <a:pt x="2110004" y="1493958"/>
                </a:lnTo>
                <a:cubicBezTo>
                  <a:pt x="2082219" y="1428268"/>
                  <a:pt x="2048224" y="1365843"/>
                  <a:pt x="2008755" y="1307421"/>
                </a:cubicBezTo>
                <a:lnTo>
                  <a:pt x="1963921" y="1247466"/>
                </a:lnTo>
                <a:lnTo>
                  <a:pt x="1945538" y="1222882"/>
                </a:lnTo>
                <a:cubicBezTo>
                  <a:pt x="1923158" y="1195764"/>
                  <a:pt x="1899502" y="1169739"/>
                  <a:pt x="1874661" y="1144898"/>
                </a:cubicBezTo>
                <a:lnTo>
                  <a:pt x="1811034" y="1087070"/>
                </a:lnTo>
                <a:lnTo>
                  <a:pt x="1796677" y="1074021"/>
                </a:lnTo>
                <a:cubicBezTo>
                  <a:pt x="1715324" y="1006882"/>
                  <a:pt x="1624137" y="951232"/>
                  <a:pt x="1525601" y="909555"/>
                </a:cubicBezTo>
                <a:lnTo>
                  <a:pt x="1447449" y="880952"/>
                </a:lnTo>
                <a:lnTo>
                  <a:pt x="1424707" y="872628"/>
                </a:lnTo>
                <a:cubicBezTo>
                  <a:pt x="1321549" y="840542"/>
                  <a:pt x="1211868" y="823257"/>
                  <a:pt x="1098151" y="823257"/>
                </a:cubicBezTo>
                <a:cubicBezTo>
                  <a:pt x="984434" y="823257"/>
                  <a:pt x="874754" y="840542"/>
                  <a:pt x="771595" y="872628"/>
                </a:cubicBezTo>
                <a:lnTo>
                  <a:pt x="732030" y="887109"/>
                </a:lnTo>
                <a:lnTo>
                  <a:pt x="670701" y="909555"/>
                </a:lnTo>
                <a:cubicBezTo>
                  <a:pt x="407939" y="1020694"/>
                  <a:pt x="197437" y="1231196"/>
                  <a:pt x="86298" y="1493958"/>
                </a:cubicBezTo>
                <a:lnTo>
                  <a:pt x="80507" y="1509780"/>
                </a:lnTo>
                <a:lnTo>
                  <a:pt x="49371" y="1424707"/>
                </a:lnTo>
                <a:cubicBezTo>
                  <a:pt x="17285" y="1321549"/>
                  <a:pt x="0" y="1211868"/>
                  <a:pt x="0" y="1098151"/>
                </a:cubicBezTo>
                <a:cubicBezTo>
                  <a:pt x="0" y="567471"/>
                  <a:pt x="376426" y="124709"/>
                  <a:pt x="876835" y="22311"/>
                </a:cubicBezTo>
                <a:lnTo>
                  <a:pt x="945866" y="11776"/>
                </a:lnTo>
                <a:lnTo>
                  <a:pt x="985871" y="5670"/>
                </a:lnTo>
                <a:cubicBezTo>
                  <a:pt x="1022788" y="1921"/>
                  <a:pt x="1060245" y="0"/>
                  <a:pt x="1098151" y="0"/>
                </a:cubicBezTo>
                <a:close/>
              </a:path>
            </a:pathLst>
          </a:custGeom>
          <a:solidFill>
            <a:srgbClr val="1ABBBB">
              <a:alpha val="50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6EE09AEC-60BE-878D-9E99-1793822F2A68}"/>
              </a:ext>
            </a:extLst>
          </p:cNvPr>
          <p:cNvSpPr/>
          <p:nvPr/>
        </p:nvSpPr>
        <p:spPr>
          <a:xfrm>
            <a:off x="6992674" y="10932402"/>
            <a:ext cx="2850298" cy="3077168"/>
          </a:xfrm>
          <a:custGeom>
            <a:avLst/>
            <a:gdLst>
              <a:gd name="connsiteX0" fmla="*/ 865168 w 1963319"/>
              <a:gd name="connsiteY0" fmla="*/ 0 h 2184527"/>
              <a:gd name="connsiteX1" fmla="*/ 1712555 w 1963319"/>
              <a:gd name="connsiteY1" fmla="*/ 399625 h 2184527"/>
              <a:gd name="connsiteX2" fmla="*/ 1730337 w 1963319"/>
              <a:gd name="connsiteY2" fmla="*/ 423404 h 2184527"/>
              <a:gd name="connsiteX3" fmla="*/ 1775772 w 1963319"/>
              <a:gd name="connsiteY3" fmla="*/ 484164 h 2184527"/>
              <a:gd name="connsiteX4" fmla="*/ 1963319 w 1963319"/>
              <a:gd name="connsiteY4" fmla="*/ 1098151 h 2184527"/>
              <a:gd name="connsiteX5" fmla="*/ 1957649 w 1963319"/>
              <a:gd name="connsiteY5" fmla="*/ 1210431 h 2184527"/>
              <a:gd name="connsiteX6" fmla="*/ 1944172 w 1963319"/>
              <a:gd name="connsiteY6" fmla="*/ 1298737 h 2184527"/>
              <a:gd name="connsiteX7" fmla="*/ 1941008 w 1963319"/>
              <a:gd name="connsiteY7" fmla="*/ 1319467 h 2184527"/>
              <a:gd name="connsiteX8" fmla="*/ 1641678 w 1963319"/>
              <a:gd name="connsiteY8" fmla="*/ 1874661 h 2184527"/>
              <a:gd name="connsiteX9" fmla="*/ 1589852 w 1963319"/>
              <a:gd name="connsiteY9" fmla="*/ 1921764 h 2184527"/>
              <a:gd name="connsiteX10" fmla="*/ 1563694 w 1963319"/>
              <a:gd name="connsiteY10" fmla="*/ 1945538 h 2184527"/>
              <a:gd name="connsiteX11" fmla="*/ 1292618 w 1963319"/>
              <a:gd name="connsiteY11" fmla="*/ 2110004 h 2184527"/>
              <a:gd name="connsiteX12" fmla="*/ 1231289 w 1963319"/>
              <a:gd name="connsiteY12" fmla="*/ 2132450 h 2184527"/>
              <a:gd name="connsiteX13" fmla="*/ 1191724 w 1963319"/>
              <a:gd name="connsiteY13" fmla="*/ 2146931 h 2184527"/>
              <a:gd name="connsiteX14" fmla="*/ 1086484 w 1963319"/>
              <a:gd name="connsiteY14" fmla="*/ 2173991 h 2184527"/>
              <a:gd name="connsiteX15" fmla="*/ 1017454 w 1963319"/>
              <a:gd name="connsiteY15" fmla="*/ 2184527 h 2184527"/>
              <a:gd name="connsiteX16" fmla="*/ 1062889 w 1963319"/>
              <a:gd name="connsiteY16" fmla="*/ 2123766 h 2184527"/>
              <a:gd name="connsiteX17" fmla="*/ 1164138 w 1963319"/>
              <a:gd name="connsiteY17" fmla="*/ 1937229 h 2184527"/>
              <a:gd name="connsiteX18" fmla="*/ 1169929 w 1963319"/>
              <a:gd name="connsiteY18" fmla="*/ 1921408 h 2184527"/>
              <a:gd name="connsiteX19" fmla="*/ 1201065 w 1963319"/>
              <a:gd name="connsiteY19" fmla="*/ 1836335 h 2184527"/>
              <a:gd name="connsiteX20" fmla="*/ 1228125 w 1963319"/>
              <a:gd name="connsiteY20" fmla="*/ 1731095 h 2184527"/>
              <a:gd name="connsiteX21" fmla="*/ 1231186 w 1963319"/>
              <a:gd name="connsiteY21" fmla="*/ 1711040 h 2184527"/>
              <a:gd name="connsiteX22" fmla="*/ 1244766 w 1963319"/>
              <a:gd name="connsiteY22" fmla="*/ 1622059 h 2184527"/>
              <a:gd name="connsiteX23" fmla="*/ 1250436 w 1963319"/>
              <a:gd name="connsiteY23" fmla="*/ 1509779 h 2184527"/>
              <a:gd name="connsiteX24" fmla="*/ 1244766 w 1963319"/>
              <a:gd name="connsiteY24" fmla="*/ 1397499 h 2184527"/>
              <a:gd name="connsiteX25" fmla="*/ 1228753 w 1963319"/>
              <a:gd name="connsiteY25" fmla="*/ 1292580 h 2184527"/>
              <a:gd name="connsiteX26" fmla="*/ 1228125 w 1963319"/>
              <a:gd name="connsiteY26" fmla="*/ 1288463 h 2184527"/>
              <a:gd name="connsiteX27" fmla="*/ 928795 w 1963319"/>
              <a:gd name="connsiteY27" fmla="*/ 733269 h 2184527"/>
              <a:gd name="connsiteX28" fmla="*/ 865168 w 1963319"/>
              <a:gd name="connsiteY28" fmla="*/ 675441 h 2184527"/>
              <a:gd name="connsiteX29" fmla="*/ 850811 w 1963319"/>
              <a:gd name="connsiteY29" fmla="*/ 662392 h 2184527"/>
              <a:gd name="connsiteX30" fmla="*/ 152285 w 1963319"/>
              <a:gd name="connsiteY30" fmla="*/ 411628 h 2184527"/>
              <a:gd name="connsiteX31" fmla="*/ 40005 w 1963319"/>
              <a:gd name="connsiteY31" fmla="*/ 417298 h 2184527"/>
              <a:gd name="connsiteX32" fmla="*/ 0 w 1963319"/>
              <a:gd name="connsiteY32" fmla="*/ 423404 h 2184527"/>
              <a:gd name="connsiteX33" fmla="*/ 17781 w 1963319"/>
              <a:gd name="connsiteY33" fmla="*/ 399625 h 2184527"/>
              <a:gd name="connsiteX34" fmla="*/ 865168 w 1963319"/>
              <a:gd name="connsiteY34" fmla="*/ 0 h 2184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963319" h="2184527">
                <a:moveTo>
                  <a:pt x="865168" y="0"/>
                </a:moveTo>
                <a:cubicBezTo>
                  <a:pt x="1206320" y="0"/>
                  <a:pt x="1511138" y="155564"/>
                  <a:pt x="1712555" y="399625"/>
                </a:cubicBezTo>
                <a:lnTo>
                  <a:pt x="1730337" y="423404"/>
                </a:lnTo>
                <a:lnTo>
                  <a:pt x="1775772" y="484164"/>
                </a:lnTo>
                <a:cubicBezTo>
                  <a:pt x="1894180" y="659431"/>
                  <a:pt x="1963319" y="870717"/>
                  <a:pt x="1963319" y="1098151"/>
                </a:cubicBezTo>
                <a:cubicBezTo>
                  <a:pt x="1963319" y="1136057"/>
                  <a:pt x="1961399" y="1173514"/>
                  <a:pt x="1957649" y="1210431"/>
                </a:cubicBezTo>
                <a:lnTo>
                  <a:pt x="1944172" y="1298737"/>
                </a:lnTo>
                <a:lnTo>
                  <a:pt x="1941008" y="1319467"/>
                </a:lnTo>
                <a:cubicBezTo>
                  <a:pt x="1897124" y="1533928"/>
                  <a:pt x="1790723" y="1725616"/>
                  <a:pt x="1641678" y="1874661"/>
                </a:cubicBezTo>
                <a:lnTo>
                  <a:pt x="1589852" y="1921764"/>
                </a:lnTo>
                <a:lnTo>
                  <a:pt x="1563694" y="1945538"/>
                </a:lnTo>
                <a:cubicBezTo>
                  <a:pt x="1482341" y="2012677"/>
                  <a:pt x="1391154" y="2068327"/>
                  <a:pt x="1292618" y="2110004"/>
                </a:cubicBezTo>
                <a:lnTo>
                  <a:pt x="1231289" y="2132450"/>
                </a:lnTo>
                <a:lnTo>
                  <a:pt x="1191724" y="2146931"/>
                </a:lnTo>
                <a:cubicBezTo>
                  <a:pt x="1157338" y="2157627"/>
                  <a:pt x="1122227" y="2166677"/>
                  <a:pt x="1086484" y="2173991"/>
                </a:cubicBezTo>
                <a:lnTo>
                  <a:pt x="1017454" y="2184527"/>
                </a:lnTo>
                <a:lnTo>
                  <a:pt x="1062889" y="2123766"/>
                </a:lnTo>
                <a:cubicBezTo>
                  <a:pt x="1102358" y="2065344"/>
                  <a:pt x="1136353" y="2002920"/>
                  <a:pt x="1164138" y="1937229"/>
                </a:cubicBezTo>
                <a:lnTo>
                  <a:pt x="1169929" y="1921408"/>
                </a:lnTo>
                <a:lnTo>
                  <a:pt x="1201065" y="1836335"/>
                </a:lnTo>
                <a:cubicBezTo>
                  <a:pt x="1211761" y="1801949"/>
                  <a:pt x="1220812" y="1766838"/>
                  <a:pt x="1228125" y="1731095"/>
                </a:cubicBezTo>
                <a:lnTo>
                  <a:pt x="1231186" y="1711040"/>
                </a:lnTo>
                <a:lnTo>
                  <a:pt x="1244766" y="1622059"/>
                </a:lnTo>
                <a:cubicBezTo>
                  <a:pt x="1248516" y="1585142"/>
                  <a:pt x="1250436" y="1547685"/>
                  <a:pt x="1250436" y="1509779"/>
                </a:cubicBezTo>
                <a:cubicBezTo>
                  <a:pt x="1250436" y="1471873"/>
                  <a:pt x="1248516" y="1434416"/>
                  <a:pt x="1244766" y="1397499"/>
                </a:cubicBezTo>
                <a:lnTo>
                  <a:pt x="1228753" y="1292580"/>
                </a:lnTo>
                <a:lnTo>
                  <a:pt x="1228125" y="1288463"/>
                </a:lnTo>
                <a:cubicBezTo>
                  <a:pt x="1184241" y="1074002"/>
                  <a:pt x="1077840" y="882314"/>
                  <a:pt x="928795" y="733269"/>
                </a:cubicBezTo>
                <a:lnTo>
                  <a:pt x="865168" y="675441"/>
                </a:lnTo>
                <a:lnTo>
                  <a:pt x="850811" y="662392"/>
                </a:lnTo>
                <a:cubicBezTo>
                  <a:pt x="660986" y="505735"/>
                  <a:pt x="417625" y="411628"/>
                  <a:pt x="152285" y="411628"/>
                </a:cubicBezTo>
                <a:cubicBezTo>
                  <a:pt x="114379" y="411628"/>
                  <a:pt x="76922" y="413549"/>
                  <a:pt x="40005" y="417298"/>
                </a:cubicBezTo>
                <a:lnTo>
                  <a:pt x="0" y="423404"/>
                </a:lnTo>
                <a:lnTo>
                  <a:pt x="17781" y="399625"/>
                </a:lnTo>
                <a:cubicBezTo>
                  <a:pt x="219199" y="155564"/>
                  <a:pt x="524016" y="0"/>
                  <a:pt x="865168" y="0"/>
                </a:cubicBezTo>
                <a:close/>
              </a:path>
            </a:pathLst>
          </a:custGeom>
          <a:solidFill>
            <a:srgbClr val="107876">
              <a:alpha val="50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04" name="Freeform: Shape 103">
            <a:extLst>
              <a:ext uri="{FF2B5EF4-FFF2-40B4-BE49-F238E27FC236}">
                <a16:creationId xmlns:a16="http://schemas.microsoft.com/office/drawing/2014/main" id="{41134C2E-E7FB-C1CF-852D-ECB910970BCD}"/>
              </a:ext>
            </a:extLst>
          </p:cNvPr>
          <p:cNvSpPr/>
          <p:nvPr/>
        </p:nvSpPr>
        <p:spPr>
          <a:xfrm>
            <a:off x="-6408533" y="6271154"/>
            <a:ext cx="2850298" cy="3077167"/>
          </a:xfrm>
          <a:custGeom>
            <a:avLst/>
            <a:gdLst>
              <a:gd name="connsiteX0" fmla="*/ 1017454 w 1963319"/>
              <a:gd name="connsiteY0" fmla="*/ 0 h 2184526"/>
              <a:gd name="connsiteX1" fmla="*/ 1086484 w 1963319"/>
              <a:gd name="connsiteY1" fmla="*/ 10535 h 2184526"/>
              <a:gd name="connsiteX2" fmla="*/ 1963319 w 1963319"/>
              <a:gd name="connsiteY2" fmla="*/ 1086375 h 2184526"/>
              <a:gd name="connsiteX3" fmla="*/ 1913948 w 1963319"/>
              <a:gd name="connsiteY3" fmla="*/ 1412931 h 2184526"/>
              <a:gd name="connsiteX4" fmla="*/ 1882812 w 1963319"/>
              <a:gd name="connsiteY4" fmla="*/ 1498004 h 2184526"/>
              <a:gd name="connsiteX5" fmla="*/ 1877021 w 1963319"/>
              <a:gd name="connsiteY5" fmla="*/ 1513825 h 2184526"/>
              <a:gd name="connsiteX6" fmla="*/ 1292618 w 1963319"/>
              <a:gd name="connsiteY6" fmla="*/ 2098228 h 2184526"/>
              <a:gd name="connsiteX7" fmla="*/ 1231186 w 1963319"/>
              <a:gd name="connsiteY7" fmla="*/ 2120712 h 2184526"/>
              <a:gd name="connsiteX8" fmla="*/ 1191724 w 1963319"/>
              <a:gd name="connsiteY8" fmla="*/ 2135155 h 2184526"/>
              <a:gd name="connsiteX9" fmla="*/ 865168 w 1963319"/>
              <a:gd name="connsiteY9" fmla="*/ 2184526 h 2184526"/>
              <a:gd name="connsiteX10" fmla="*/ 538612 w 1963319"/>
              <a:gd name="connsiteY10" fmla="*/ 2135155 h 2184526"/>
              <a:gd name="connsiteX11" fmla="*/ 515870 w 1963319"/>
              <a:gd name="connsiteY11" fmla="*/ 2126832 h 2184526"/>
              <a:gd name="connsiteX12" fmla="*/ 437718 w 1963319"/>
              <a:gd name="connsiteY12" fmla="*/ 2098228 h 2184526"/>
              <a:gd name="connsiteX13" fmla="*/ 166642 w 1963319"/>
              <a:gd name="connsiteY13" fmla="*/ 1933762 h 2184526"/>
              <a:gd name="connsiteX14" fmla="*/ 152285 w 1963319"/>
              <a:gd name="connsiteY14" fmla="*/ 1920714 h 2184526"/>
              <a:gd name="connsiteX15" fmla="*/ 88658 w 1963319"/>
              <a:gd name="connsiteY15" fmla="*/ 1862885 h 2184526"/>
              <a:gd name="connsiteX16" fmla="*/ 17781 w 1963319"/>
              <a:gd name="connsiteY16" fmla="*/ 1784901 h 2184526"/>
              <a:gd name="connsiteX17" fmla="*/ 0 w 1963319"/>
              <a:gd name="connsiteY17" fmla="*/ 1761123 h 2184526"/>
              <a:gd name="connsiteX18" fmla="*/ 40005 w 1963319"/>
              <a:gd name="connsiteY18" fmla="*/ 1767228 h 2184526"/>
              <a:gd name="connsiteX19" fmla="*/ 152285 w 1963319"/>
              <a:gd name="connsiteY19" fmla="*/ 1772898 h 2184526"/>
              <a:gd name="connsiteX20" fmla="*/ 264565 w 1963319"/>
              <a:gd name="connsiteY20" fmla="*/ 1767228 h 2184526"/>
              <a:gd name="connsiteX21" fmla="*/ 304571 w 1963319"/>
              <a:gd name="connsiteY21" fmla="*/ 1761123 h 2184526"/>
              <a:gd name="connsiteX22" fmla="*/ 373601 w 1963319"/>
              <a:gd name="connsiteY22" fmla="*/ 1750587 h 2184526"/>
              <a:gd name="connsiteX23" fmla="*/ 478841 w 1963319"/>
              <a:gd name="connsiteY23" fmla="*/ 1723527 h 2184526"/>
              <a:gd name="connsiteX24" fmla="*/ 518406 w 1963319"/>
              <a:gd name="connsiteY24" fmla="*/ 1709046 h 2184526"/>
              <a:gd name="connsiteX25" fmla="*/ 579735 w 1963319"/>
              <a:gd name="connsiteY25" fmla="*/ 1686600 h 2184526"/>
              <a:gd name="connsiteX26" fmla="*/ 850811 w 1963319"/>
              <a:gd name="connsiteY26" fmla="*/ 1522134 h 2184526"/>
              <a:gd name="connsiteX27" fmla="*/ 876969 w 1963319"/>
              <a:gd name="connsiteY27" fmla="*/ 1498360 h 2184526"/>
              <a:gd name="connsiteX28" fmla="*/ 928795 w 1963319"/>
              <a:gd name="connsiteY28" fmla="*/ 1451257 h 2184526"/>
              <a:gd name="connsiteX29" fmla="*/ 1228125 w 1963319"/>
              <a:gd name="connsiteY29" fmla="*/ 896063 h 2184526"/>
              <a:gd name="connsiteX30" fmla="*/ 1231289 w 1963319"/>
              <a:gd name="connsiteY30" fmla="*/ 875333 h 2184526"/>
              <a:gd name="connsiteX31" fmla="*/ 1244766 w 1963319"/>
              <a:gd name="connsiteY31" fmla="*/ 787027 h 2184526"/>
              <a:gd name="connsiteX32" fmla="*/ 1250436 w 1963319"/>
              <a:gd name="connsiteY32" fmla="*/ 674747 h 2184526"/>
              <a:gd name="connsiteX33" fmla="*/ 1062889 w 1963319"/>
              <a:gd name="connsiteY33" fmla="*/ 60760 h 2184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963319" h="2184526">
                <a:moveTo>
                  <a:pt x="1017454" y="0"/>
                </a:moveTo>
                <a:lnTo>
                  <a:pt x="1086484" y="10535"/>
                </a:lnTo>
                <a:cubicBezTo>
                  <a:pt x="1586893" y="112933"/>
                  <a:pt x="1963319" y="555695"/>
                  <a:pt x="1963319" y="1086375"/>
                </a:cubicBezTo>
                <a:cubicBezTo>
                  <a:pt x="1963319" y="1200092"/>
                  <a:pt x="1946034" y="1309773"/>
                  <a:pt x="1913948" y="1412931"/>
                </a:cubicBezTo>
                <a:lnTo>
                  <a:pt x="1882812" y="1498004"/>
                </a:lnTo>
                <a:lnTo>
                  <a:pt x="1877021" y="1513825"/>
                </a:lnTo>
                <a:cubicBezTo>
                  <a:pt x="1765882" y="1776587"/>
                  <a:pt x="1555380" y="1987089"/>
                  <a:pt x="1292618" y="2098228"/>
                </a:cubicBezTo>
                <a:lnTo>
                  <a:pt x="1231186" y="2120712"/>
                </a:lnTo>
                <a:lnTo>
                  <a:pt x="1191724" y="2135155"/>
                </a:lnTo>
                <a:cubicBezTo>
                  <a:pt x="1088566" y="2167241"/>
                  <a:pt x="978885" y="2184526"/>
                  <a:pt x="865168" y="2184526"/>
                </a:cubicBezTo>
                <a:cubicBezTo>
                  <a:pt x="751451" y="2184526"/>
                  <a:pt x="641771" y="2167241"/>
                  <a:pt x="538612" y="2135155"/>
                </a:cubicBezTo>
                <a:lnTo>
                  <a:pt x="515870" y="2126832"/>
                </a:lnTo>
                <a:lnTo>
                  <a:pt x="437718" y="2098228"/>
                </a:lnTo>
                <a:cubicBezTo>
                  <a:pt x="339183" y="2056551"/>
                  <a:pt x="247996" y="2000901"/>
                  <a:pt x="166642" y="1933762"/>
                </a:cubicBezTo>
                <a:lnTo>
                  <a:pt x="152285" y="1920714"/>
                </a:lnTo>
                <a:lnTo>
                  <a:pt x="88658" y="1862885"/>
                </a:lnTo>
                <a:cubicBezTo>
                  <a:pt x="63817" y="1838044"/>
                  <a:pt x="40161" y="1812019"/>
                  <a:pt x="17781" y="1784901"/>
                </a:cubicBezTo>
                <a:lnTo>
                  <a:pt x="0" y="1761123"/>
                </a:lnTo>
                <a:lnTo>
                  <a:pt x="40005" y="1767228"/>
                </a:lnTo>
                <a:cubicBezTo>
                  <a:pt x="76922" y="1770978"/>
                  <a:pt x="114379" y="1772898"/>
                  <a:pt x="152285" y="1772898"/>
                </a:cubicBezTo>
                <a:cubicBezTo>
                  <a:pt x="190191" y="1772898"/>
                  <a:pt x="227648" y="1770978"/>
                  <a:pt x="264565" y="1767228"/>
                </a:cubicBezTo>
                <a:lnTo>
                  <a:pt x="304571" y="1761123"/>
                </a:lnTo>
                <a:lnTo>
                  <a:pt x="373601" y="1750587"/>
                </a:lnTo>
                <a:cubicBezTo>
                  <a:pt x="409344" y="1743273"/>
                  <a:pt x="444455" y="1734223"/>
                  <a:pt x="478841" y="1723527"/>
                </a:cubicBezTo>
                <a:lnTo>
                  <a:pt x="518406" y="1709046"/>
                </a:lnTo>
                <a:lnTo>
                  <a:pt x="579735" y="1686600"/>
                </a:lnTo>
                <a:cubicBezTo>
                  <a:pt x="678271" y="1644923"/>
                  <a:pt x="769458" y="1589273"/>
                  <a:pt x="850811" y="1522134"/>
                </a:cubicBezTo>
                <a:lnTo>
                  <a:pt x="876969" y="1498360"/>
                </a:lnTo>
                <a:lnTo>
                  <a:pt x="928795" y="1451257"/>
                </a:lnTo>
                <a:cubicBezTo>
                  <a:pt x="1077840" y="1302212"/>
                  <a:pt x="1184241" y="1110524"/>
                  <a:pt x="1228125" y="896063"/>
                </a:cubicBezTo>
                <a:lnTo>
                  <a:pt x="1231289" y="875333"/>
                </a:lnTo>
                <a:lnTo>
                  <a:pt x="1244766" y="787027"/>
                </a:lnTo>
                <a:cubicBezTo>
                  <a:pt x="1248516" y="750110"/>
                  <a:pt x="1250436" y="712653"/>
                  <a:pt x="1250436" y="674747"/>
                </a:cubicBezTo>
                <a:cubicBezTo>
                  <a:pt x="1250436" y="447313"/>
                  <a:pt x="1181297" y="236027"/>
                  <a:pt x="1062889" y="60760"/>
                </a:cubicBezTo>
                <a:close/>
              </a:path>
            </a:pathLst>
          </a:custGeom>
          <a:solidFill>
            <a:srgbClr val="0B514F">
              <a:alpha val="49804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IN" dirty="0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5528FF11-EABE-DD22-CAC6-2C8E6761F891}"/>
              </a:ext>
            </a:extLst>
          </p:cNvPr>
          <p:cNvSpPr txBox="1"/>
          <p:nvPr/>
        </p:nvSpPr>
        <p:spPr>
          <a:xfrm>
            <a:off x="-6105885" y="1016514"/>
            <a:ext cx="2850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1.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E426F27B-8278-B9FF-5DBE-EC88D56FFC37}"/>
              </a:ext>
            </a:extLst>
          </p:cNvPr>
          <p:cNvSpPr txBox="1"/>
          <p:nvPr/>
        </p:nvSpPr>
        <p:spPr>
          <a:xfrm>
            <a:off x="-6133127" y="3643834"/>
            <a:ext cx="2850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1.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1C373D60-C27E-F642-DDA8-3CCD0BAEFE21}"/>
              </a:ext>
            </a:extLst>
          </p:cNvPr>
          <p:cNvSpPr txBox="1"/>
          <p:nvPr/>
        </p:nvSpPr>
        <p:spPr>
          <a:xfrm>
            <a:off x="-5353606" y="6924245"/>
            <a:ext cx="2850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1.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ED5AC107-C12C-2871-C112-B7078ADC2356}"/>
              </a:ext>
            </a:extLst>
          </p:cNvPr>
          <p:cNvSpPr txBox="1"/>
          <p:nvPr/>
        </p:nvSpPr>
        <p:spPr>
          <a:xfrm>
            <a:off x="15750235" y="604766"/>
            <a:ext cx="2850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1.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44D1E200-9FDE-DD60-1D71-6061621F691D}"/>
              </a:ext>
            </a:extLst>
          </p:cNvPr>
          <p:cNvSpPr txBox="1"/>
          <p:nvPr/>
        </p:nvSpPr>
        <p:spPr>
          <a:xfrm>
            <a:off x="16716346" y="5455273"/>
            <a:ext cx="2850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1.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9CD268C-12F8-B599-D16A-4E4698FF6815}"/>
              </a:ext>
            </a:extLst>
          </p:cNvPr>
          <p:cNvSpPr txBox="1"/>
          <p:nvPr/>
        </p:nvSpPr>
        <p:spPr>
          <a:xfrm>
            <a:off x="16338557" y="8331823"/>
            <a:ext cx="2850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1.</a:t>
            </a: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C58B930F-824D-D6DC-127F-F8134789DE5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0" name="Freeform: Shape 109">
            <a:extLst>
              <a:ext uri="{FF2B5EF4-FFF2-40B4-BE49-F238E27FC236}">
                <a16:creationId xmlns:a16="http://schemas.microsoft.com/office/drawing/2014/main" id="{F90B73E7-1F02-8A01-4063-AD9A80629BAC}"/>
              </a:ext>
            </a:extLst>
          </p:cNvPr>
          <p:cNvSpPr/>
          <p:nvPr/>
        </p:nvSpPr>
        <p:spPr>
          <a:xfrm>
            <a:off x="-7727396" y="-2957918"/>
            <a:ext cx="3188537" cy="2126705"/>
          </a:xfrm>
          <a:custGeom>
            <a:avLst/>
            <a:gdLst>
              <a:gd name="connsiteX0" fmla="*/ 80508 w 2196302"/>
              <a:gd name="connsiteY0" fmla="*/ 0 h 1509779"/>
              <a:gd name="connsiteX1" fmla="*/ 86298 w 2196302"/>
              <a:gd name="connsiteY1" fmla="*/ 15821 h 1509779"/>
              <a:gd name="connsiteX2" fmla="*/ 187547 w 2196302"/>
              <a:gd name="connsiteY2" fmla="*/ 202358 h 1509779"/>
              <a:gd name="connsiteX3" fmla="*/ 232983 w 2196302"/>
              <a:gd name="connsiteY3" fmla="*/ 263119 h 1509779"/>
              <a:gd name="connsiteX4" fmla="*/ 250764 w 2196302"/>
              <a:gd name="connsiteY4" fmla="*/ 286897 h 1509779"/>
              <a:gd name="connsiteX5" fmla="*/ 321641 w 2196302"/>
              <a:gd name="connsiteY5" fmla="*/ 364881 h 1509779"/>
              <a:gd name="connsiteX6" fmla="*/ 385268 w 2196302"/>
              <a:gd name="connsiteY6" fmla="*/ 422710 h 1509779"/>
              <a:gd name="connsiteX7" fmla="*/ 399625 w 2196302"/>
              <a:gd name="connsiteY7" fmla="*/ 435758 h 1509779"/>
              <a:gd name="connsiteX8" fmla="*/ 670701 w 2196302"/>
              <a:gd name="connsiteY8" fmla="*/ 600224 h 1509779"/>
              <a:gd name="connsiteX9" fmla="*/ 748853 w 2196302"/>
              <a:gd name="connsiteY9" fmla="*/ 628828 h 1509779"/>
              <a:gd name="connsiteX10" fmla="*/ 771595 w 2196302"/>
              <a:gd name="connsiteY10" fmla="*/ 637151 h 1509779"/>
              <a:gd name="connsiteX11" fmla="*/ 1098151 w 2196302"/>
              <a:gd name="connsiteY11" fmla="*/ 686522 h 1509779"/>
              <a:gd name="connsiteX12" fmla="*/ 1424707 w 2196302"/>
              <a:gd name="connsiteY12" fmla="*/ 637151 h 1509779"/>
              <a:gd name="connsiteX13" fmla="*/ 1464169 w 2196302"/>
              <a:gd name="connsiteY13" fmla="*/ 622708 h 1509779"/>
              <a:gd name="connsiteX14" fmla="*/ 1525601 w 2196302"/>
              <a:gd name="connsiteY14" fmla="*/ 600224 h 1509779"/>
              <a:gd name="connsiteX15" fmla="*/ 2110004 w 2196302"/>
              <a:gd name="connsiteY15" fmla="*/ 15821 h 1509779"/>
              <a:gd name="connsiteX16" fmla="*/ 2115795 w 2196302"/>
              <a:gd name="connsiteY16" fmla="*/ 0 h 1509779"/>
              <a:gd name="connsiteX17" fmla="*/ 2146931 w 2196302"/>
              <a:gd name="connsiteY17" fmla="*/ 85072 h 1509779"/>
              <a:gd name="connsiteX18" fmla="*/ 2196302 w 2196302"/>
              <a:gd name="connsiteY18" fmla="*/ 411628 h 1509779"/>
              <a:gd name="connsiteX19" fmla="*/ 1319467 w 2196302"/>
              <a:gd name="connsiteY19" fmla="*/ 1487468 h 1509779"/>
              <a:gd name="connsiteX20" fmla="*/ 1251038 w 2196302"/>
              <a:gd name="connsiteY20" fmla="*/ 1497912 h 1509779"/>
              <a:gd name="connsiteX21" fmla="*/ 1210431 w 2196302"/>
              <a:gd name="connsiteY21" fmla="*/ 1504109 h 1509779"/>
              <a:gd name="connsiteX22" fmla="*/ 1098151 w 2196302"/>
              <a:gd name="connsiteY22" fmla="*/ 1509779 h 1509779"/>
              <a:gd name="connsiteX23" fmla="*/ 399625 w 2196302"/>
              <a:gd name="connsiteY23" fmla="*/ 1259015 h 1509779"/>
              <a:gd name="connsiteX24" fmla="*/ 385268 w 2196302"/>
              <a:gd name="connsiteY24" fmla="*/ 1245967 h 1509779"/>
              <a:gd name="connsiteX25" fmla="*/ 321641 w 2196302"/>
              <a:gd name="connsiteY25" fmla="*/ 1188138 h 1509779"/>
              <a:gd name="connsiteX26" fmla="*/ 22311 w 2196302"/>
              <a:gd name="connsiteY26" fmla="*/ 632944 h 1509779"/>
              <a:gd name="connsiteX27" fmla="*/ 21683 w 2196302"/>
              <a:gd name="connsiteY27" fmla="*/ 628828 h 1509779"/>
              <a:gd name="connsiteX28" fmla="*/ 5670 w 2196302"/>
              <a:gd name="connsiteY28" fmla="*/ 523908 h 1509779"/>
              <a:gd name="connsiteX29" fmla="*/ 0 w 2196302"/>
              <a:gd name="connsiteY29" fmla="*/ 411628 h 1509779"/>
              <a:gd name="connsiteX30" fmla="*/ 5670 w 2196302"/>
              <a:gd name="connsiteY30" fmla="*/ 299348 h 1509779"/>
              <a:gd name="connsiteX31" fmla="*/ 19147 w 2196302"/>
              <a:gd name="connsiteY31" fmla="*/ 211042 h 1509779"/>
              <a:gd name="connsiteX32" fmla="*/ 22311 w 2196302"/>
              <a:gd name="connsiteY32" fmla="*/ 190312 h 1509779"/>
              <a:gd name="connsiteX33" fmla="*/ 49371 w 2196302"/>
              <a:gd name="connsiteY33" fmla="*/ 85072 h 1509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2196302" h="1509779">
                <a:moveTo>
                  <a:pt x="80508" y="0"/>
                </a:moveTo>
                <a:lnTo>
                  <a:pt x="86298" y="15821"/>
                </a:lnTo>
                <a:cubicBezTo>
                  <a:pt x="114083" y="81512"/>
                  <a:pt x="148078" y="143936"/>
                  <a:pt x="187547" y="202358"/>
                </a:cubicBezTo>
                <a:lnTo>
                  <a:pt x="232983" y="263119"/>
                </a:lnTo>
                <a:lnTo>
                  <a:pt x="250764" y="286897"/>
                </a:lnTo>
                <a:cubicBezTo>
                  <a:pt x="273144" y="314015"/>
                  <a:pt x="296800" y="340040"/>
                  <a:pt x="321641" y="364881"/>
                </a:cubicBezTo>
                <a:lnTo>
                  <a:pt x="385268" y="422710"/>
                </a:lnTo>
                <a:lnTo>
                  <a:pt x="399625" y="435758"/>
                </a:lnTo>
                <a:cubicBezTo>
                  <a:pt x="480979" y="502897"/>
                  <a:pt x="572166" y="558547"/>
                  <a:pt x="670701" y="600224"/>
                </a:cubicBezTo>
                <a:lnTo>
                  <a:pt x="748853" y="628828"/>
                </a:lnTo>
                <a:lnTo>
                  <a:pt x="771595" y="637151"/>
                </a:lnTo>
                <a:cubicBezTo>
                  <a:pt x="874754" y="669237"/>
                  <a:pt x="984434" y="686522"/>
                  <a:pt x="1098151" y="686522"/>
                </a:cubicBezTo>
                <a:cubicBezTo>
                  <a:pt x="1211868" y="686522"/>
                  <a:pt x="1321549" y="669237"/>
                  <a:pt x="1424707" y="637151"/>
                </a:cubicBezTo>
                <a:lnTo>
                  <a:pt x="1464169" y="622708"/>
                </a:lnTo>
                <a:lnTo>
                  <a:pt x="1525601" y="600224"/>
                </a:lnTo>
                <a:cubicBezTo>
                  <a:pt x="1788363" y="489085"/>
                  <a:pt x="1998865" y="278583"/>
                  <a:pt x="2110004" y="15821"/>
                </a:cubicBezTo>
                <a:lnTo>
                  <a:pt x="2115795" y="0"/>
                </a:lnTo>
                <a:lnTo>
                  <a:pt x="2146931" y="85072"/>
                </a:lnTo>
                <a:cubicBezTo>
                  <a:pt x="2179017" y="188231"/>
                  <a:pt x="2196302" y="297911"/>
                  <a:pt x="2196302" y="411628"/>
                </a:cubicBezTo>
                <a:cubicBezTo>
                  <a:pt x="2196302" y="942309"/>
                  <a:pt x="1819876" y="1385070"/>
                  <a:pt x="1319467" y="1487468"/>
                </a:cubicBezTo>
                <a:lnTo>
                  <a:pt x="1251038" y="1497912"/>
                </a:lnTo>
                <a:lnTo>
                  <a:pt x="1210431" y="1504109"/>
                </a:lnTo>
                <a:cubicBezTo>
                  <a:pt x="1173514" y="1507859"/>
                  <a:pt x="1136057" y="1509779"/>
                  <a:pt x="1098151" y="1509779"/>
                </a:cubicBezTo>
                <a:cubicBezTo>
                  <a:pt x="832811" y="1509779"/>
                  <a:pt x="589451" y="1415673"/>
                  <a:pt x="399625" y="1259015"/>
                </a:cubicBezTo>
                <a:lnTo>
                  <a:pt x="385268" y="1245967"/>
                </a:lnTo>
                <a:lnTo>
                  <a:pt x="321641" y="1188138"/>
                </a:lnTo>
                <a:cubicBezTo>
                  <a:pt x="172597" y="1039094"/>
                  <a:pt x="66196" y="847405"/>
                  <a:pt x="22311" y="632944"/>
                </a:cubicBezTo>
                <a:lnTo>
                  <a:pt x="21683" y="628828"/>
                </a:lnTo>
                <a:lnTo>
                  <a:pt x="5670" y="523908"/>
                </a:lnTo>
                <a:cubicBezTo>
                  <a:pt x="1921" y="486991"/>
                  <a:pt x="0" y="449534"/>
                  <a:pt x="0" y="411628"/>
                </a:cubicBezTo>
                <a:cubicBezTo>
                  <a:pt x="0" y="373722"/>
                  <a:pt x="1921" y="336265"/>
                  <a:pt x="5670" y="299348"/>
                </a:cubicBezTo>
                <a:lnTo>
                  <a:pt x="19147" y="211042"/>
                </a:lnTo>
                <a:lnTo>
                  <a:pt x="22311" y="190312"/>
                </a:lnTo>
                <a:cubicBezTo>
                  <a:pt x="29625" y="154569"/>
                  <a:pt x="38676" y="119458"/>
                  <a:pt x="49371" y="85072"/>
                </a:cubicBezTo>
                <a:close/>
              </a:path>
            </a:pathLst>
          </a:custGeom>
          <a:solidFill>
            <a:srgbClr val="031717">
              <a:alpha val="49804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9E9D9DDA-AB94-7A9D-5468-580E360E63E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F52038E-4AAD-CF7B-BECB-AFBA5A5CA060}"/>
              </a:ext>
            </a:extLst>
          </p:cNvPr>
          <p:cNvSpPr/>
          <p:nvPr/>
        </p:nvSpPr>
        <p:spPr>
          <a:xfrm>
            <a:off x="11430" y="0"/>
            <a:ext cx="6096000" cy="685800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3850331" y="4475102"/>
                </a:moveTo>
                <a:lnTo>
                  <a:pt x="3889780" y="4475102"/>
                </a:lnTo>
                <a:cubicBezTo>
                  <a:pt x="3965875" y="4475102"/>
                  <a:pt x="4003922" y="4523161"/>
                  <a:pt x="4003922" y="4619279"/>
                </a:cubicBezTo>
                <a:cubicBezTo>
                  <a:pt x="4003922" y="4722392"/>
                  <a:pt x="3965875" y="4773949"/>
                  <a:pt x="3889780" y="4773949"/>
                </a:cubicBezTo>
                <a:lnTo>
                  <a:pt x="3850331" y="4773949"/>
                </a:lnTo>
                <a:close/>
                <a:moveTo>
                  <a:pt x="1526231" y="4475102"/>
                </a:moveTo>
                <a:lnTo>
                  <a:pt x="1560425" y="4475102"/>
                </a:lnTo>
                <a:cubicBezTo>
                  <a:pt x="1640023" y="4475102"/>
                  <a:pt x="1679822" y="4516774"/>
                  <a:pt x="1679822" y="4600117"/>
                </a:cubicBezTo>
                <a:cubicBezTo>
                  <a:pt x="1679822" y="4683461"/>
                  <a:pt x="1640023" y="4725133"/>
                  <a:pt x="1560425" y="4725133"/>
                </a:cubicBezTo>
                <a:lnTo>
                  <a:pt x="1526231" y="4725133"/>
                </a:lnTo>
                <a:close/>
                <a:moveTo>
                  <a:pt x="2382886" y="4450694"/>
                </a:moveTo>
                <a:cubicBezTo>
                  <a:pt x="2420577" y="4450694"/>
                  <a:pt x="2446569" y="4473169"/>
                  <a:pt x="2460863" y="4518118"/>
                </a:cubicBezTo>
                <a:cubicBezTo>
                  <a:pt x="2475157" y="4563067"/>
                  <a:pt x="2482304" y="4652809"/>
                  <a:pt x="2482304" y="4787343"/>
                </a:cubicBezTo>
                <a:cubicBezTo>
                  <a:pt x="2482304" y="4922392"/>
                  <a:pt x="2475167" y="5012263"/>
                  <a:pt x="2460895" y="5056954"/>
                </a:cubicBezTo>
                <a:cubicBezTo>
                  <a:pt x="2446623" y="5101647"/>
                  <a:pt x="2420620" y="5123992"/>
                  <a:pt x="2382886" y="5123992"/>
                </a:cubicBezTo>
                <a:cubicBezTo>
                  <a:pt x="2345400" y="5123992"/>
                  <a:pt x="2319558" y="5101761"/>
                  <a:pt x="2305361" y="5057299"/>
                </a:cubicBezTo>
                <a:cubicBezTo>
                  <a:pt x="2291163" y="5012836"/>
                  <a:pt x="2284065" y="4922851"/>
                  <a:pt x="2284065" y="4787343"/>
                </a:cubicBezTo>
                <a:cubicBezTo>
                  <a:pt x="2284065" y="4651965"/>
                  <a:pt x="2291173" y="4562013"/>
                  <a:pt x="2305389" y="4517485"/>
                </a:cubicBezTo>
                <a:cubicBezTo>
                  <a:pt x="2319605" y="4472958"/>
                  <a:pt x="2345437" y="4450694"/>
                  <a:pt x="2382886" y="4450694"/>
                </a:cubicBezTo>
                <a:close/>
                <a:moveTo>
                  <a:pt x="3594942" y="4377470"/>
                </a:moveTo>
                <a:lnTo>
                  <a:pt x="3594942" y="5197811"/>
                </a:lnTo>
                <a:lnTo>
                  <a:pt x="3850331" y="5197811"/>
                </a:lnTo>
                <a:lnTo>
                  <a:pt x="3850331" y="4871580"/>
                </a:lnTo>
                <a:lnTo>
                  <a:pt x="3917797" y="4871580"/>
                </a:lnTo>
                <a:cubicBezTo>
                  <a:pt x="4142695" y="4871580"/>
                  <a:pt x="4255144" y="4788841"/>
                  <a:pt x="4255144" y="4623362"/>
                </a:cubicBezTo>
                <a:cubicBezTo>
                  <a:pt x="4255144" y="4459435"/>
                  <a:pt x="4153591" y="4377470"/>
                  <a:pt x="3950484" y="4377470"/>
                </a:cubicBezTo>
                <a:close/>
                <a:moveTo>
                  <a:pt x="2843658" y="4377470"/>
                </a:moveTo>
                <a:lnTo>
                  <a:pt x="2843658" y="4923911"/>
                </a:lnTo>
                <a:cubicBezTo>
                  <a:pt x="2843658" y="5115243"/>
                  <a:pt x="2948634" y="5210908"/>
                  <a:pt x="3158588" y="5210908"/>
                </a:cubicBezTo>
                <a:cubicBezTo>
                  <a:pt x="3369719" y="5210908"/>
                  <a:pt x="3475285" y="5115243"/>
                  <a:pt x="3475285" y="4923911"/>
                </a:cubicBezTo>
                <a:lnTo>
                  <a:pt x="3475285" y="4377470"/>
                </a:lnTo>
                <a:lnTo>
                  <a:pt x="3373486" y="4377470"/>
                </a:lnTo>
                <a:lnTo>
                  <a:pt x="3373486" y="4923911"/>
                </a:lnTo>
                <a:cubicBezTo>
                  <a:pt x="3373486" y="5042218"/>
                  <a:pt x="3325015" y="5101370"/>
                  <a:pt x="3228072" y="5101370"/>
                </a:cubicBezTo>
                <a:cubicBezTo>
                  <a:pt x="3177973" y="5101370"/>
                  <a:pt x="3143944" y="5089872"/>
                  <a:pt x="3125985" y="5066875"/>
                </a:cubicBezTo>
                <a:cubicBezTo>
                  <a:pt x="3108027" y="5043878"/>
                  <a:pt x="3099047" y="4998558"/>
                  <a:pt x="3099047" y="4930916"/>
                </a:cubicBezTo>
                <a:lnTo>
                  <a:pt x="3099047" y="4377470"/>
                </a:lnTo>
                <a:close/>
                <a:moveTo>
                  <a:pt x="1270843" y="4377470"/>
                </a:moveTo>
                <a:lnTo>
                  <a:pt x="1270843" y="5197811"/>
                </a:lnTo>
                <a:lnTo>
                  <a:pt x="1526231" y="5197811"/>
                </a:lnTo>
                <a:lnTo>
                  <a:pt x="1526231" y="4815025"/>
                </a:lnTo>
                <a:lnTo>
                  <a:pt x="1553421" y="4815025"/>
                </a:lnTo>
                <a:cubicBezTo>
                  <a:pt x="1619420" y="4815025"/>
                  <a:pt x="1652419" y="4857119"/>
                  <a:pt x="1652419" y="4941306"/>
                </a:cubicBezTo>
                <a:lnTo>
                  <a:pt x="1653591" y="5000725"/>
                </a:lnTo>
                <a:lnTo>
                  <a:pt x="1654754" y="5047988"/>
                </a:lnTo>
                <a:cubicBezTo>
                  <a:pt x="1654754" y="5104759"/>
                  <a:pt x="1664056" y="5154701"/>
                  <a:pt x="1682659" y="5197811"/>
                </a:cubicBezTo>
                <a:lnTo>
                  <a:pt x="1954075" y="5197811"/>
                </a:lnTo>
                <a:cubicBezTo>
                  <a:pt x="1931187" y="5158161"/>
                  <a:pt x="1916140" y="5094748"/>
                  <a:pt x="1908934" y="5007571"/>
                </a:cubicBezTo>
                <a:cubicBezTo>
                  <a:pt x="1902541" y="4930466"/>
                  <a:pt x="1890048" y="4877921"/>
                  <a:pt x="1871457" y="4849935"/>
                </a:cubicBezTo>
                <a:cubicBezTo>
                  <a:pt x="1852866" y="4821949"/>
                  <a:pt x="1815616" y="4801026"/>
                  <a:pt x="1759706" y="4787166"/>
                </a:cubicBezTo>
                <a:cubicBezTo>
                  <a:pt x="1873932" y="4762721"/>
                  <a:pt x="1931044" y="4699172"/>
                  <a:pt x="1931044" y="4596517"/>
                </a:cubicBezTo>
                <a:cubicBezTo>
                  <a:pt x="1931044" y="4529619"/>
                  <a:pt x="1902973" y="4476387"/>
                  <a:pt x="1846831" y="4436820"/>
                </a:cubicBezTo>
                <a:cubicBezTo>
                  <a:pt x="1790689" y="4397254"/>
                  <a:pt x="1716815" y="4377470"/>
                  <a:pt x="1625212" y="4377470"/>
                </a:cubicBezTo>
                <a:close/>
                <a:moveTo>
                  <a:pt x="4588677" y="4363778"/>
                </a:moveTo>
                <a:cubicBezTo>
                  <a:pt x="4500509" y="4363778"/>
                  <a:pt x="4429030" y="4386710"/>
                  <a:pt x="4374239" y="4432574"/>
                </a:cubicBezTo>
                <a:cubicBezTo>
                  <a:pt x="4319449" y="4478438"/>
                  <a:pt x="4292053" y="4539079"/>
                  <a:pt x="4292053" y="4614498"/>
                </a:cubicBezTo>
                <a:cubicBezTo>
                  <a:pt x="4292053" y="4746701"/>
                  <a:pt x="4372926" y="4842546"/>
                  <a:pt x="4534671" y="4902034"/>
                </a:cubicBezTo>
                <a:cubicBezTo>
                  <a:pt x="4638038" y="4940245"/>
                  <a:pt x="4689722" y="4982981"/>
                  <a:pt x="4689722" y="5030240"/>
                </a:cubicBezTo>
                <a:cubicBezTo>
                  <a:pt x="4689722" y="5093535"/>
                  <a:pt x="4648426" y="5125183"/>
                  <a:pt x="4565832" y="5125183"/>
                </a:cubicBezTo>
                <a:cubicBezTo>
                  <a:pt x="4461100" y="5125183"/>
                  <a:pt x="4408735" y="5079707"/>
                  <a:pt x="4408735" y="4988754"/>
                </a:cubicBezTo>
                <a:cubicBezTo>
                  <a:pt x="4408735" y="4964768"/>
                  <a:pt x="4412917" y="4931406"/>
                  <a:pt x="4421283" y="4888667"/>
                </a:cubicBezTo>
                <a:lnTo>
                  <a:pt x="4286286" y="4915400"/>
                </a:lnTo>
                <a:cubicBezTo>
                  <a:pt x="4283781" y="4939411"/>
                  <a:pt x="4282528" y="4958021"/>
                  <a:pt x="4282528" y="4971229"/>
                </a:cubicBezTo>
                <a:cubicBezTo>
                  <a:pt x="4282528" y="5132206"/>
                  <a:pt x="4385117" y="5212694"/>
                  <a:pt x="4590296" y="5212694"/>
                </a:cubicBezTo>
                <a:cubicBezTo>
                  <a:pt x="4682538" y="5212694"/>
                  <a:pt x="4756797" y="5188720"/>
                  <a:pt x="4813073" y="5140773"/>
                </a:cubicBezTo>
                <a:cubicBezTo>
                  <a:pt x="4869348" y="5092825"/>
                  <a:pt x="4897486" y="5029331"/>
                  <a:pt x="4897486" y="4950291"/>
                </a:cubicBezTo>
                <a:cubicBezTo>
                  <a:pt x="4897486" y="4815980"/>
                  <a:pt x="4798950" y="4714945"/>
                  <a:pt x="4601876" y="4647184"/>
                </a:cubicBezTo>
                <a:cubicBezTo>
                  <a:pt x="4508437" y="4614907"/>
                  <a:pt x="4461717" y="4577560"/>
                  <a:pt x="4461717" y="4535144"/>
                </a:cubicBezTo>
                <a:cubicBezTo>
                  <a:pt x="4461717" y="4479241"/>
                  <a:pt x="4501920" y="4451289"/>
                  <a:pt x="4582324" y="4451289"/>
                </a:cubicBezTo>
                <a:cubicBezTo>
                  <a:pt x="4686863" y="4451289"/>
                  <a:pt x="4739133" y="4493665"/>
                  <a:pt x="4739133" y="4578416"/>
                </a:cubicBezTo>
                <a:cubicBezTo>
                  <a:pt x="4739133" y="4591643"/>
                  <a:pt x="4736727" y="4613527"/>
                  <a:pt x="4731915" y="4644068"/>
                </a:cubicBezTo>
                <a:lnTo>
                  <a:pt x="4863721" y="4622135"/>
                </a:lnTo>
                <a:cubicBezTo>
                  <a:pt x="4863721" y="4449897"/>
                  <a:pt x="4772040" y="4363778"/>
                  <a:pt x="4588677" y="4363778"/>
                </a:cubicBezTo>
                <a:close/>
                <a:moveTo>
                  <a:pt x="841148" y="4363778"/>
                </a:moveTo>
                <a:cubicBezTo>
                  <a:pt x="725998" y="4363778"/>
                  <a:pt x="632798" y="4403652"/>
                  <a:pt x="561546" y="4483399"/>
                </a:cubicBezTo>
                <a:cubicBezTo>
                  <a:pt x="490295" y="4563146"/>
                  <a:pt x="454669" y="4666994"/>
                  <a:pt x="454669" y="4794943"/>
                </a:cubicBezTo>
                <a:cubicBezTo>
                  <a:pt x="454669" y="4926711"/>
                  <a:pt x="488310" y="5029080"/>
                  <a:pt x="555593" y="5102049"/>
                </a:cubicBezTo>
                <a:cubicBezTo>
                  <a:pt x="622876" y="5175019"/>
                  <a:pt x="717270" y="5211503"/>
                  <a:pt x="838776" y="5211503"/>
                </a:cubicBezTo>
                <a:cubicBezTo>
                  <a:pt x="913246" y="5211503"/>
                  <a:pt x="979505" y="5188627"/>
                  <a:pt x="1037554" y="5142875"/>
                </a:cubicBezTo>
                <a:lnTo>
                  <a:pt x="1059665" y="5197811"/>
                </a:lnTo>
                <a:lnTo>
                  <a:pt x="1153566" y="5197811"/>
                </a:lnTo>
                <a:lnTo>
                  <a:pt x="1153566" y="4743588"/>
                </a:lnTo>
                <a:lnTo>
                  <a:pt x="801141" y="4743588"/>
                </a:lnTo>
                <a:lnTo>
                  <a:pt x="801141" y="4847172"/>
                </a:lnTo>
                <a:lnTo>
                  <a:pt x="916036" y="4847172"/>
                </a:lnTo>
                <a:lnTo>
                  <a:pt x="916036" y="5031626"/>
                </a:lnTo>
                <a:cubicBezTo>
                  <a:pt x="916036" y="5087647"/>
                  <a:pt x="891480" y="5115658"/>
                  <a:pt x="842366" y="5115658"/>
                </a:cubicBezTo>
                <a:cubicBezTo>
                  <a:pt x="799566" y="5115658"/>
                  <a:pt x="770188" y="5094631"/>
                  <a:pt x="754232" y="5052578"/>
                </a:cubicBezTo>
                <a:cubicBezTo>
                  <a:pt x="738277" y="5010525"/>
                  <a:pt x="730299" y="4926590"/>
                  <a:pt x="730299" y="4800775"/>
                </a:cubicBezTo>
                <a:cubicBezTo>
                  <a:pt x="730299" y="4666402"/>
                  <a:pt x="740278" y="4575950"/>
                  <a:pt x="760237" y="4529419"/>
                </a:cubicBezTo>
                <a:cubicBezTo>
                  <a:pt x="780195" y="4482889"/>
                  <a:pt x="816538" y="4459624"/>
                  <a:pt x="869267" y="4459624"/>
                </a:cubicBezTo>
                <a:cubicBezTo>
                  <a:pt x="941120" y="4459624"/>
                  <a:pt x="980476" y="4503205"/>
                  <a:pt x="987334" y="4590369"/>
                </a:cubicBezTo>
                <a:lnTo>
                  <a:pt x="989260" y="4631892"/>
                </a:lnTo>
                <a:lnTo>
                  <a:pt x="989027" y="4662616"/>
                </a:lnTo>
                <a:lnTo>
                  <a:pt x="1122033" y="4608098"/>
                </a:lnTo>
                <a:cubicBezTo>
                  <a:pt x="1088540" y="4445218"/>
                  <a:pt x="994912" y="4363778"/>
                  <a:pt x="841148" y="4363778"/>
                </a:cubicBezTo>
                <a:close/>
                <a:moveTo>
                  <a:pt x="2389305" y="4363183"/>
                </a:moveTo>
                <a:cubicBezTo>
                  <a:pt x="2140948" y="4363183"/>
                  <a:pt x="2016769" y="4501457"/>
                  <a:pt x="2016769" y="4778004"/>
                </a:cubicBezTo>
                <a:cubicBezTo>
                  <a:pt x="2016769" y="5067004"/>
                  <a:pt x="2138808" y="5211503"/>
                  <a:pt x="2382886" y="5211503"/>
                </a:cubicBezTo>
                <a:cubicBezTo>
                  <a:pt x="2627361" y="5211503"/>
                  <a:pt x="2749599" y="5070116"/>
                  <a:pt x="2749599" y="4787343"/>
                </a:cubicBezTo>
                <a:cubicBezTo>
                  <a:pt x="2749599" y="4504570"/>
                  <a:pt x="2629501" y="4363183"/>
                  <a:pt x="2389305" y="4363183"/>
                </a:cubicBezTo>
                <a:close/>
                <a:moveTo>
                  <a:pt x="1327983" y="3134802"/>
                </a:moveTo>
                <a:lnTo>
                  <a:pt x="1410295" y="3464261"/>
                </a:lnTo>
                <a:lnTo>
                  <a:pt x="1239161" y="3464261"/>
                </a:lnTo>
                <a:close/>
                <a:moveTo>
                  <a:pt x="2050107" y="3017777"/>
                </a:moveTo>
                <a:lnTo>
                  <a:pt x="2084300" y="3017777"/>
                </a:lnTo>
                <a:cubicBezTo>
                  <a:pt x="2163898" y="3017777"/>
                  <a:pt x="2203697" y="3059449"/>
                  <a:pt x="2203697" y="3142792"/>
                </a:cubicBezTo>
                <a:cubicBezTo>
                  <a:pt x="2203697" y="3226136"/>
                  <a:pt x="2163898" y="3267808"/>
                  <a:pt x="2084300" y="3267808"/>
                </a:cubicBezTo>
                <a:lnTo>
                  <a:pt x="2050107" y="3267808"/>
                </a:lnTo>
                <a:close/>
                <a:moveTo>
                  <a:pt x="3925936" y="2920146"/>
                </a:moveTo>
                <a:lnTo>
                  <a:pt x="3925936" y="3023730"/>
                </a:lnTo>
                <a:lnTo>
                  <a:pt x="4122985" y="3023730"/>
                </a:lnTo>
                <a:lnTo>
                  <a:pt x="4122985" y="3740486"/>
                </a:lnTo>
                <a:lnTo>
                  <a:pt x="4392661" y="3740486"/>
                </a:lnTo>
                <a:lnTo>
                  <a:pt x="4392661" y="3023730"/>
                </a:lnTo>
                <a:lnTo>
                  <a:pt x="4587924" y="3023730"/>
                </a:lnTo>
                <a:lnTo>
                  <a:pt x="4587924" y="2920146"/>
                </a:lnTo>
                <a:close/>
                <a:moveTo>
                  <a:pt x="3346697" y="2920146"/>
                </a:moveTo>
                <a:lnTo>
                  <a:pt x="3346697" y="3740486"/>
                </a:lnTo>
                <a:lnTo>
                  <a:pt x="3936056" y="3740486"/>
                </a:lnTo>
                <a:lnTo>
                  <a:pt x="3936056" y="3636902"/>
                </a:lnTo>
                <a:lnTo>
                  <a:pt x="3602086" y="3636902"/>
                </a:lnTo>
                <a:lnTo>
                  <a:pt x="3602086" y="3344604"/>
                </a:lnTo>
                <a:lnTo>
                  <a:pt x="3841997" y="3344604"/>
                </a:lnTo>
                <a:lnTo>
                  <a:pt x="3841997" y="3241019"/>
                </a:lnTo>
                <a:lnTo>
                  <a:pt x="3602086" y="3241019"/>
                </a:lnTo>
                <a:lnTo>
                  <a:pt x="3602086" y="3023730"/>
                </a:lnTo>
                <a:lnTo>
                  <a:pt x="3887241" y="3023730"/>
                </a:lnTo>
                <a:lnTo>
                  <a:pt x="3887241" y="2920146"/>
                </a:lnTo>
                <a:close/>
                <a:moveTo>
                  <a:pt x="1794718" y="2920146"/>
                </a:moveTo>
                <a:lnTo>
                  <a:pt x="1794718" y="3740486"/>
                </a:lnTo>
                <a:lnTo>
                  <a:pt x="2050107" y="3740486"/>
                </a:lnTo>
                <a:lnTo>
                  <a:pt x="2050107" y="3357700"/>
                </a:lnTo>
                <a:lnTo>
                  <a:pt x="2077296" y="3357700"/>
                </a:lnTo>
                <a:cubicBezTo>
                  <a:pt x="2143295" y="3357700"/>
                  <a:pt x="2176294" y="3399794"/>
                  <a:pt x="2176294" y="3483981"/>
                </a:cubicBezTo>
                <a:lnTo>
                  <a:pt x="2177466" y="3543400"/>
                </a:lnTo>
                <a:lnTo>
                  <a:pt x="2178629" y="3590663"/>
                </a:lnTo>
                <a:cubicBezTo>
                  <a:pt x="2178629" y="3647434"/>
                  <a:pt x="2187931" y="3697376"/>
                  <a:pt x="2206534" y="3740486"/>
                </a:cubicBezTo>
                <a:lnTo>
                  <a:pt x="2477950" y="3740486"/>
                </a:lnTo>
                <a:cubicBezTo>
                  <a:pt x="2455062" y="3700836"/>
                  <a:pt x="2440015" y="3637423"/>
                  <a:pt x="2432809" y="3550246"/>
                </a:cubicBezTo>
                <a:cubicBezTo>
                  <a:pt x="2426415" y="3473141"/>
                  <a:pt x="2413923" y="3420596"/>
                  <a:pt x="2395332" y="3392610"/>
                </a:cubicBezTo>
                <a:cubicBezTo>
                  <a:pt x="2376741" y="3364624"/>
                  <a:pt x="2339491" y="3343701"/>
                  <a:pt x="2283581" y="3329841"/>
                </a:cubicBezTo>
                <a:cubicBezTo>
                  <a:pt x="2397806" y="3305396"/>
                  <a:pt x="2454919" y="3241847"/>
                  <a:pt x="2454919" y="3139193"/>
                </a:cubicBezTo>
                <a:cubicBezTo>
                  <a:pt x="2454919" y="3072294"/>
                  <a:pt x="2426848" y="3019062"/>
                  <a:pt x="2370706" y="2979495"/>
                </a:cubicBezTo>
                <a:cubicBezTo>
                  <a:pt x="2314563" y="2939929"/>
                  <a:pt x="2240690" y="2920146"/>
                  <a:pt x="2149087" y="2920146"/>
                </a:cubicBezTo>
                <a:close/>
                <a:moveTo>
                  <a:pt x="1289456" y="2920146"/>
                </a:moveTo>
                <a:lnTo>
                  <a:pt x="1050744" y="3740486"/>
                </a:lnTo>
                <a:lnTo>
                  <a:pt x="1162570" y="3740486"/>
                </a:lnTo>
                <a:lnTo>
                  <a:pt x="1213348" y="3567845"/>
                </a:lnTo>
                <a:lnTo>
                  <a:pt x="1434647" y="3567845"/>
                </a:lnTo>
                <a:lnTo>
                  <a:pt x="1481928" y="3740486"/>
                </a:lnTo>
                <a:lnTo>
                  <a:pt x="1735884" y="3740486"/>
                </a:lnTo>
                <a:lnTo>
                  <a:pt x="1511061" y="2920146"/>
                </a:lnTo>
                <a:close/>
                <a:moveTo>
                  <a:pt x="411211" y="2920146"/>
                </a:moveTo>
                <a:lnTo>
                  <a:pt x="411211" y="3023730"/>
                </a:lnTo>
                <a:lnTo>
                  <a:pt x="608260" y="3023730"/>
                </a:lnTo>
                <a:lnTo>
                  <a:pt x="608260" y="3740486"/>
                </a:lnTo>
                <a:lnTo>
                  <a:pt x="877936" y="3740486"/>
                </a:lnTo>
                <a:lnTo>
                  <a:pt x="877936" y="3023730"/>
                </a:lnTo>
                <a:lnTo>
                  <a:pt x="1073199" y="3023730"/>
                </a:lnTo>
                <a:lnTo>
                  <a:pt x="1073199" y="2920146"/>
                </a:lnTo>
                <a:close/>
                <a:moveTo>
                  <a:pt x="2927123" y="2906453"/>
                </a:moveTo>
                <a:cubicBezTo>
                  <a:pt x="2811973" y="2906453"/>
                  <a:pt x="2718773" y="2946327"/>
                  <a:pt x="2647521" y="3026074"/>
                </a:cubicBezTo>
                <a:cubicBezTo>
                  <a:pt x="2576270" y="3105821"/>
                  <a:pt x="2540644" y="3209669"/>
                  <a:pt x="2540644" y="3337618"/>
                </a:cubicBezTo>
                <a:cubicBezTo>
                  <a:pt x="2540644" y="3469386"/>
                  <a:pt x="2574285" y="3571755"/>
                  <a:pt x="2641568" y="3644724"/>
                </a:cubicBezTo>
                <a:cubicBezTo>
                  <a:pt x="2708851" y="3717694"/>
                  <a:pt x="2803245" y="3754178"/>
                  <a:pt x="2924751" y="3754178"/>
                </a:cubicBezTo>
                <a:cubicBezTo>
                  <a:pt x="2999221" y="3754178"/>
                  <a:pt x="3065480" y="3731302"/>
                  <a:pt x="3123529" y="3685550"/>
                </a:cubicBezTo>
                <a:lnTo>
                  <a:pt x="3145640" y="3740486"/>
                </a:lnTo>
                <a:lnTo>
                  <a:pt x="3239541" y="3740486"/>
                </a:lnTo>
                <a:lnTo>
                  <a:pt x="3239541" y="3286263"/>
                </a:lnTo>
                <a:lnTo>
                  <a:pt x="2887116" y="3286263"/>
                </a:lnTo>
                <a:lnTo>
                  <a:pt x="2887116" y="3389847"/>
                </a:lnTo>
                <a:lnTo>
                  <a:pt x="3002011" y="3389847"/>
                </a:lnTo>
                <a:lnTo>
                  <a:pt x="3002011" y="3574301"/>
                </a:lnTo>
                <a:cubicBezTo>
                  <a:pt x="3002011" y="3630322"/>
                  <a:pt x="2977455" y="3658333"/>
                  <a:pt x="2928341" y="3658333"/>
                </a:cubicBezTo>
                <a:cubicBezTo>
                  <a:pt x="2885541" y="3658333"/>
                  <a:pt x="2856163" y="3637306"/>
                  <a:pt x="2840207" y="3595253"/>
                </a:cubicBezTo>
                <a:cubicBezTo>
                  <a:pt x="2824251" y="3553200"/>
                  <a:pt x="2816274" y="3469265"/>
                  <a:pt x="2816274" y="3343450"/>
                </a:cubicBezTo>
                <a:cubicBezTo>
                  <a:pt x="2816274" y="3209077"/>
                  <a:pt x="2826253" y="3118625"/>
                  <a:pt x="2846211" y="3072095"/>
                </a:cubicBezTo>
                <a:cubicBezTo>
                  <a:pt x="2866170" y="3025564"/>
                  <a:pt x="2902513" y="3002299"/>
                  <a:pt x="2955242" y="3002299"/>
                </a:cubicBezTo>
                <a:cubicBezTo>
                  <a:pt x="3027095" y="3002299"/>
                  <a:pt x="3066451" y="3045881"/>
                  <a:pt x="3073309" y="3133044"/>
                </a:cubicBezTo>
                <a:lnTo>
                  <a:pt x="3075235" y="3174567"/>
                </a:lnTo>
                <a:lnTo>
                  <a:pt x="3075002" y="3205291"/>
                </a:lnTo>
                <a:lnTo>
                  <a:pt x="3208008" y="3150773"/>
                </a:lnTo>
                <a:cubicBezTo>
                  <a:pt x="3174515" y="2987893"/>
                  <a:pt x="3080887" y="2906453"/>
                  <a:pt x="2927123" y="2906453"/>
                </a:cubicBezTo>
                <a:close/>
                <a:moveTo>
                  <a:pt x="4964757" y="1543188"/>
                </a:moveTo>
                <a:lnTo>
                  <a:pt x="5012958" y="1543188"/>
                </a:lnTo>
                <a:cubicBezTo>
                  <a:pt x="5063758" y="1543188"/>
                  <a:pt x="5099083" y="1565574"/>
                  <a:pt x="5118933" y="1610346"/>
                </a:cubicBezTo>
                <a:cubicBezTo>
                  <a:pt x="5138783" y="1655119"/>
                  <a:pt x="5148708" y="1739396"/>
                  <a:pt x="5148708" y="1863177"/>
                </a:cubicBezTo>
                <a:cubicBezTo>
                  <a:pt x="5148708" y="1986941"/>
                  <a:pt x="5138689" y="2071309"/>
                  <a:pt x="5118650" y="2116283"/>
                </a:cubicBezTo>
                <a:cubicBezTo>
                  <a:pt x="5098610" y="2161257"/>
                  <a:pt x="5063380" y="2183744"/>
                  <a:pt x="5012958" y="2183744"/>
                </a:cubicBezTo>
                <a:lnTo>
                  <a:pt x="4964757" y="2183744"/>
                </a:lnTo>
                <a:close/>
                <a:moveTo>
                  <a:pt x="1439911" y="1526519"/>
                </a:moveTo>
                <a:cubicBezTo>
                  <a:pt x="1477602" y="1526519"/>
                  <a:pt x="1503594" y="1548994"/>
                  <a:pt x="1517888" y="1593943"/>
                </a:cubicBezTo>
                <a:cubicBezTo>
                  <a:pt x="1532182" y="1638892"/>
                  <a:pt x="1539328" y="1728634"/>
                  <a:pt x="1539328" y="1863168"/>
                </a:cubicBezTo>
                <a:cubicBezTo>
                  <a:pt x="1539328" y="1998217"/>
                  <a:pt x="1532193" y="2088088"/>
                  <a:pt x="1517921" y="2132780"/>
                </a:cubicBezTo>
                <a:cubicBezTo>
                  <a:pt x="1503649" y="2177472"/>
                  <a:pt x="1477646" y="2199817"/>
                  <a:pt x="1439911" y="2199817"/>
                </a:cubicBezTo>
                <a:cubicBezTo>
                  <a:pt x="1402425" y="2199817"/>
                  <a:pt x="1376583" y="2177586"/>
                  <a:pt x="1362386" y="2133124"/>
                </a:cubicBezTo>
                <a:cubicBezTo>
                  <a:pt x="1348188" y="2088661"/>
                  <a:pt x="1341090" y="1998676"/>
                  <a:pt x="1341090" y="1863168"/>
                </a:cubicBezTo>
                <a:cubicBezTo>
                  <a:pt x="1341090" y="1727791"/>
                  <a:pt x="1348198" y="1637838"/>
                  <a:pt x="1362414" y="1593310"/>
                </a:cubicBezTo>
                <a:cubicBezTo>
                  <a:pt x="1376630" y="1548783"/>
                  <a:pt x="1402463" y="1526519"/>
                  <a:pt x="1439911" y="1526519"/>
                </a:cubicBezTo>
                <a:close/>
                <a:moveTo>
                  <a:pt x="4709368" y="1453296"/>
                </a:moveTo>
                <a:lnTo>
                  <a:pt x="4709368" y="2273636"/>
                </a:lnTo>
                <a:lnTo>
                  <a:pt x="5038640" y="2273636"/>
                </a:lnTo>
                <a:cubicBezTo>
                  <a:pt x="5290216" y="2273636"/>
                  <a:pt x="5416003" y="2137204"/>
                  <a:pt x="5416003" y="1864340"/>
                </a:cubicBezTo>
                <a:cubicBezTo>
                  <a:pt x="5416003" y="1590311"/>
                  <a:pt x="5294498" y="1453296"/>
                  <a:pt x="5051486" y="1453296"/>
                </a:cubicBezTo>
                <a:close/>
                <a:moveTo>
                  <a:pt x="4061072" y="1453296"/>
                </a:moveTo>
                <a:lnTo>
                  <a:pt x="4061072" y="2273636"/>
                </a:lnTo>
                <a:lnTo>
                  <a:pt x="4650432" y="2273636"/>
                </a:lnTo>
                <a:lnTo>
                  <a:pt x="4650432" y="2170052"/>
                </a:lnTo>
                <a:lnTo>
                  <a:pt x="4316461" y="2170052"/>
                </a:lnTo>
                <a:lnTo>
                  <a:pt x="4316461" y="1877753"/>
                </a:lnTo>
                <a:lnTo>
                  <a:pt x="4556372" y="1877753"/>
                </a:lnTo>
                <a:lnTo>
                  <a:pt x="4556372" y="1774169"/>
                </a:lnTo>
                <a:lnTo>
                  <a:pt x="4316461" y="1774169"/>
                </a:lnTo>
                <a:lnTo>
                  <a:pt x="4316461" y="1556880"/>
                </a:lnTo>
                <a:lnTo>
                  <a:pt x="4601616" y="1556880"/>
                </a:lnTo>
                <a:lnTo>
                  <a:pt x="4601616" y="1453296"/>
                </a:lnTo>
                <a:close/>
                <a:moveTo>
                  <a:pt x="2643633" y="1453296"/>
                </a:moveTo>
                <a:lnTo>
                  <a:pt x="2643633" y="1999737"/>
                </a:lnTo>
                <a:cubicBezTo>
                  <a:pt x="2643633" y="2191068"/>
                  <a:pt x="2748610" y="2286733"/>
                  <a:pt x="2958563" y="2286733"/>
                </a:cubicBezTo>
                <a:cubicBezTo>
                  <a:pt x="3169694" y="2286733"/>
                  <a:pt x="3275260" y="2191068"/>
                  <a:pt x="3275260" y="1999737"/>
                </a:cubicBezTo>
                <a:lnTo>
                  <a:pt x="3275260" y="1453296"/>
                </a:lnTo>
                <a:lnTo>
                  <a:pt x="3173461" y="1453296"/>
                </a:lnTo>
                <a:lnTo>
                  <a:pt x="3173461" y="1999737"/>
                </a:lnTo>
                <a:cubicBezTo>
                  <a:pt x="3173461" y="2118043"/>
                  <a:pt x="3124990" y="2177196"/>
                  <a:pt x="3028047" y="2177196"/>
                </a:cubicBezTo>
                <a:cubicBezTo>
                  <a:pt x="2977948" y="2177196"/>
                  <a:pt x="2943919" y="2165697"/>
                  <a:pt x="2925960" y="2142700"/>
                </a:cubicBezTo>
                <a:cubicBezTo>
                  <a:pt x="2908002" y="2119703"/>
                  <a:pt x="2899022" y="2074383"/>
                  <a:pt x="2899022" y="2006741"/>
                </a:cubicBezTo>
                <a:lnTo>
                  <a:pt x="2899022" y="1453296"/>
                </a:lnTo>
                <a:close/>
                <a:moveTo>
                  <a:pt x="489197" y="1453296"/>
                </a:moveTo>
                <a:lnTo>
                  <a:pt x="489197" y="2273636"/>
                </a:lnTo>
                <a:lnTo>
                  <a:pt x="744586" y="2273636"/>
                </a:lnTo>
                <a:lnTo>
                  <a:pt x="744586" y="1902161"/>
                </a:lnTo>
                <a:lnTo>
                  <a:pt x="989855" y="1902161"/>
                </a:lnTo>
                <a:lnTo>
                  <a:pt x="989855" y="1798577"/>
                </a:lnTo>
                <a:lnTo>
                  <a:pt x="744586" y="1798577"/>
                </a:lnTo>
                <a:lnTo>
                  <a:pt x="744586" y="1556880"/>
                </a:lnTo>
                <a:lnTo>
                  <a:pt x="1033313" y="1556880"/>
                </a:lnTo>
                <a:lnTo>
                  <a:pt x="1033313" y="1453296"/>
                </a:lnTo>
                <a:close/>
                <a:moveTo>
                  <a:pt x="2258140" y="1440199"/>
                </a:moveTo>
                <a:cubicBezTo>
                  <a:pt x="2143964" y="1440199"/>
                  <a:pt x="2051380" y="1480630"/>
                  <a:pt x="1980386" y="1561494"/>
                </a:cubicBezTo>
                <a:cubicBezTo>
                  <a:pt x="1909391" y="1642357"/>
                  <a:pt x="1873894" y="1747396"/>
                  <a:pt x="1873894" y="1876609"/>
                </a:cubicBezTo>
                <a:cubicBezTo>
                  <a:pt x="1873894" y="2150422"/>
                  <a:pt x="1995983" y="2287328"/>
                  <a:pt x="2240160" y="2287328"/>
                </a:cubicBezTo>
                <a:cubicBezTo>
                  <a:pt x="2337456" y="2287328"/>
                  <a:pt x="2415433" y="2263082"/>
                  <a:pt x="2474090" y="2214589"/>
                </a:cubicBezTo>
                <a:cubicBezTo>
                  <a:pt x="2532747" y="2166095"/>
                  <a:pt x="2562075" y="2101303"/>
                  <a:pt x="2562075" y="2020210"/>
                </a:cubicBezTo>
                <a:cubicBezTo>
                  <a:pt x="2562075" y="2006375"/>
                  <a:pt x="2560934" y="1985809"/>
                  <a:pt x="2558652" y="1958511"/>
                </a:cubicBezTo>
                <a:lnTo>
                  <a:pt x="2436492" y="1930066"/>
                </a:lnTo>
                <a:cubicBezTo>
                  <a:pt x="2441633" y="1973499"/>
                  <a:pt x="2444204" y="2003352"/>
                  <a:pt x="2444204" y="2019624"/>
                </a:cubicBezTo>
                <a:cubicBezTo>
                  <a:pt x="2444204" y="2071503"/>
                  <a:pt x="2429961" y="2114505"/>
                  <a:pt x="2401476" y="2148630"/>
                </a:cubicBezTo>
                <a:cubicBezTo>
                  <a:pt x="2372991" y="2182755"/>
                  <a:pt x="2337701" y="2199817"/>
                  <a:pt x="2295608" y="2199817"/>
                </a:cubicBezTo>
                <a:cubicBezTo>
                  <a:pt x="2192662" y="2199817"/>
                  <a:pt x="2141190" y="2096556"/>
                  <a:pt x="2141190" y="1890032"/>
                </a:cubicBezTo>
                <a:cubicBezTo>
                  <a:pt x="2141190" y="1648484"/>
                  <a:pt x="2186802" y="1527710"/>
                  <a:pt x="2278028" y="1527710"/>
                </a:cubicBezTo>
                <a:cubicBezTo>
                  <a:pt x="2364205" y="1527710"/>
                  <a:pt x="2407294" y="1582537"/>
                  <a:pt x="2407294" y="1692193"/>
                </a:cubicBezTo>
                <a:cubicBezTo>
                  <a:pt x="2407294" y="1704669"/>
                  <a:pt x="2406714" y="1726743"/>
                  <a:pt x="2405555" y="1758412"/>
                </a:cubicBezTo>
                <a:lnTo>
                  <a:pt x="2529185" y="1708555"/>
                </a:lnTo>
                <a:cubicBezTo>
                  <a:pt x="2529185" y="1529651"/>
                  <a:pt x="2438836" y="1440199"/>
                  <a:pt x="2258140" y="1440199"/>
                </a:cubicBezTo>
                <a:close/>
                <a:moveTo>
                  <a:pt x="3664752" y="1439603"/>
                </a:moveTo>
                <a:cubicBezTo>
                  <a:pt x="3576584" y="1439603"/>
                  <a:pt x="3505105" y="1462535"/>
                  <a:pt x="3450314" y="1508399"/>
                </a:cubicBezTo>
                <a:cubicBezTo>
                  <a:pt x="3395524" y="1554263"/>
                  <a:pt x="3368128" y="1614904"/>
                  <a:pt x="3368128" y="1690323"/>
                </a:cubicBezTo>
                <a:cubicBezTo>
                  <a:pt x="3368128" y="1822526"/>
                  <a:pt x="3449001" y="1918371"/>
                  <a:pt x="3610746" y="1977859"/>
                </a:cubicBezTo>
                <a:cubicBezTo>
                  <a:pt x="3714113" y="2016071"/>
                  <a:pt x="3765797" y="2058806"/>
                  <a:pt x="3765797" y="2106065"/>
                </a:cubicBezTo>
                <a:cubicBezTo>
                  <a:pt x="3765797" y="2169361"/>
                  <a:pt x="3724501" y="2201008"/>
                  <a:pt x="3641907" y="2201008"/>
                </a:cubicBezTo>
                <a:cubicBezTo>
                  <a:pt x="3537175" y="2201008"/>
                  <a:pt x="3484810" y="2155532"/>
                  <a:pt x="3484810" y="2064579"/>
                </a:cubicBezTo>
                <a:cubicBezTo>
                  <a:pt x="3484810" y="2040593"/>
                  <a:pt x="3488992" y="2007231"/>
                  <a:pt x="3497358" y="1964492"/>
                </a:cubicBezTo>
                <a:lnTo>
                  <a:pt x="3362361" y="1991226"/>
                </a:lnTo>
                <a:cubicBezTo>
                  <a:pt x="3359856" y="2015237"/>
                  <a:pt x="3358603" y="2033846"/>
                  <a:pt x="3358603" y="2047055"/>
                </a:cubicBezTo>
                <a:cubicBezTo>
                  <a:pt x="3358603" y="2208031"/>
                  <a:pt x="3461192" y="2288519"/>
                  <a:pt x="3666371" y="2288519"/>
                </a:cubicBezTo>
                <a:cubicBezTo>
                  <a:pt x="3758613" y="2288519"/>
                  <a:pt x="3832872" y="2264545"/>
                  <a:pt x="3889148" y="2216598"/>
                </a:cubicBezTo>
                <a:cubicBezTo>
                  <a:pt x="3945423" y="2168650"/>
                  <a:pt x="3973561" y="2105157"/>
                  <a:pt x="3973561" y="2026116"/>
                </a:cubicBezTo>
                <a:cubicBezTo>
                  <a:pt x="3973561" y="1891805"/>
                  <a:pt x="3875024" y="1790770"/>
                  <a:pt x="3677951" y="1723009"/>
                </a:cubicBezTo>
                <a:cubicBezTo>
                  <a:pt x="3584512" y="1690732"/>
                  <a:pt x="3537792" y="1653386"/>
                  <a:pt x="3537792" y="1610970"/>
                </a:cubicBezTo>
                <a:cubicBezTo>
                  <a:pt x="3537792" y="1555066"/>
                  <a:pt x="3577995" y="1527114"/>
                  <a:pt x="3658399" y="1527114"/>
                </a:cubicBezTo>
                <a:cubicBezTo>
                  <a:pt x="3762938" y="1527114"/>
                  <a:pt x="3815208" y="1569490"/>
                  <a:pt x="3815208" y="1654241"/>
                </a:cubicBezTo>
                <a:cubicBezTo>
                  <a:pt x="3815208" y="1667469"/>
                  <a:pt x="3812802" y="1689352"/>
                  <a:pt x="3807990" y="1719893"/>
                </a:cubicBezTo>
                <a:lnTo>
                  <a:pt x="3939796" y="1697960"/>
                </a:lnTo>
                <a:cubicBezTo>
                  <a:pt x="3939796" y="1525722"/>
                  <a:pt x="3848114" y="1439603"/>
                  <a:pt x="3664752" y="1439603"/>
                </a:cubicBezTo>
                <a:close/>
                <a:moveTo>
                  <a:pt x="1446330" y="1439008"/>
                </a:moveTo>
                <a:cubicBezTo>
                  <a:pt x="1197972" y="1439008"/>
                  <a:pt x="1073794" y="1577282"/>
                  <a:pt x="1073794" y="1853829"/>
                </a:cubicBezTo>
                <a:cubicBezTo>
                  <a:pt x="1073794" y="2142829"/>
                  <a:pt x="1195833" y="2287328"/>
                  <a:pt x="1439911" y="2287328"/>
                </a:cubicBezTo>
                <a:cubicBezTo>
                  <a:pt x="1684387" y="2287328"/>
                  <a:pt x="1806624" y="2145942"/>
                  <a:pt x="1806624" y="1863168"/>
                </a:cubicBezTo>
                <a:cubicBezTo>
                  <a:pt x="1806624" y="1580395"/>
                  <a:pt x="1686526" y="1439008"/>
                  <a:pt x="1446330" y="1439008"/>
                </a:cubicBezTo>
                <a:close/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5F7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FD688C9-752F-8B47-D26E-E8964C29D986}"/>
              </a:ext>
            </a:extLst>
          </p:cNvPr>
          <p:cNvGrpSpPr/>
          <p:nvPr/>
        </p:nvGrpSpPr>
        <p:grpSpPr>
          <a:xfrm>
            <a:off x="9151375" y="4830390"/>
            <a:ext cx="3188536" cy="1549289"/>
            <a:chOff x="9235492" y="4731542"/>
            <a:chExt cx="3488011" cy="208908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4B0DD3C-5CDB-2EFC-83E1-02506149AA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32213" y="4731542"/>
              <a:ext cx="2785448" cy="2089086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CE8AE9F-9259-FD31-B9E4-6531D1ACA40E}"/>
                </a:ext>
              </a:extLst>
            </p:cNvPr>
            <p:cNvSpPr txBox="1"/>
            <p:nvPr/>
          </p:nvSpPr>
          <p:spPr>
            <a:xfrm>
              <a:off x="9235492" y="6089494"/>
              <a:ext cx="34880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b="1" dirty="0"/>
                <a:t>VIT Bhopal Student Branch</a:t>
              </a: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6F2E8DBA-B7EB-B9E6-EB4D-5E83F90092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67" y="-25820"/>
            <a:ext cx="2584636" cy="12045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25E504B-3F17-B03A-FE15-E793E2A6089D}"/>
              </a:ext>
            </a:extLst>
          </p:cNvPr>
          <p:cNvSpPr txBox="1"/>
          <p:nvPr/>
        </p:nvSpPr>
        <p:spPr>
          <a:xfrm>
            <a:off x="9480199" y="6114087"/>
            <a:ext cx="262441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3000" b="1" dirty="0"/>
              <a:t>STB 11518</a:t>
            </a:r>
          </a:p>
        </p:txBody>
      </p:sp>
    </p:spTree>
    <p:extLst>
      <p:ext uri="{BB962C8B-B14F-4D97-AF65-F5344CB8AC3E}">
        <p14:creationId xmlns:p14="http://schemas.microsoft.com/office/powerpoint/2010/main" val="22902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ectangle 113">
            <a:extLst>
              <a:ext uri="{FF2B5EF4-FFF2-40B4-BE49-F238E27FC236}">
                <a16:creationId xmlns:a16="http://schemas.microsoft.com/office/drawing/2014/main" id="{8A56E952-F444-A861-CBCE-303474615EF8}"/>
              </a:ext>
            </a:extLst>
          </p:cNvPr>
          <p:cNvSpPr/>
          <p:nvPr/>
        </p:nvSpPr>
        <p:spPr>
          <a:xfrm>
            <a:off x="0" y="-34726"/>
            <a:ext cx="12192000" cy="6892725"/>
          </a:xfrm>
          <a:prstGeom prst="rect">
            <a:avLst/>
          </a:prstGeom>
          <a:solidFill>
            <a:srgbClr val="3B383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3B3838"/>
              </a:solidFill>
            </a:endParaRPr>
          </a:p>
        </p:txBody>
      </p:sp>
      <p:sp>
        <p:nvSpPr>
          <p:cNvPr id="107" name="Freeform: Shape 106">
            <a:extLst>
              <a:ext uri="{FF2B5EF4-FFF2-40B4-BE49-F238E27FC236}">
                <a16:creationId xmlns:a16="http://schemas.microsoft.com/office/drawing/2014/main" id="{ADD22ACE-1197-AFB6-B7AE-4982465731BF}"/>
              </a:ext>
            </a:extLst>
          </p:cNvPr>
          <p:cNvSpPr/>
          <p:nvPr/>
        </p:nvSpPr>
        <p:spPr>
          <a:xfrm>
            <a:off x="3260538" y="2344250"/>
            <a:ext cx="2851172" cy="3077039"/>
          </a:xfrm>
          <a:custGeom>
            <a:avLst/>
            <a:gdLst>
              <a:gd name="connsiteX0" fmla="*/ 1098151 w 1963921"/>
              <a:gd name="connsiteY0" fmla="*/ 0 h 2184435"/>
              <a:gd name="connsiteX1" fmla="*/ 1424707 w 1963921"/>
              <a:gd name="connsiteY1" fmla="*/ 49371 h 2184435"/>
              <a:gd name="connsiteX2" fmla="*/ 1447449 w 1963921"/>
              <a:gd name="connsiteY2" fmla="*/ 57695 h 2184435"/>
              <a:gd name="connsiteX3" fmla="*/ 1525601 w 1963921"/>
              <a:gd name="connsiteY3" fmla="*/ 86298 h 2184435"/>
              <a:gd name="connsiteX4" fmla="*/ 1796677 w 1963921"/>
              <a:gd name="connsiteY4" fmla="*/ 250764 h 2184435"/>
              <a:gd name="connsiteX5" fmla="*/ 1811034 w 1963921"/>
              <a:gd name="connsiteY5" fmla="*/ 263813 h 2184435"/>
              <a:gd name="connsiteX6" fmla="*/ 1874661 w 1963921"/>
              <a:gd name="connsiteY6" fmla="*/ 321641 h 2184435"/>
              <a:gd name="connsiteX7" fmla="*/ 1945538 w 1963921"/>
              <a:gd name="connsiteY7" fmla="*/ 399625 h 2184435"/>
              <a:gd name="connsiteX8" fmla="*/ 1963921 w 1963921"/>
              <a:gd name="connsiteY8" fmla="*/ 424209 h 2184435"/>
              <a:gd name="connsiteX9" fmla="*/ 1923314 w 1963921"/>
              <a:gd name="connsiteY9" fmla="*/ 418011 h 2184435"/>
              <a:gd name="connsiteX10" fmla="*/ 1811034 w 1963921"/>
              <a:gd name="connsiteY10" fmla="*/ 412341 h 2184435"/>
              <a:gd name="connsiteX11" fmla="*/ 1698754 w 1963921"/>
              <a:gd name="connsiteY11" fmla="*/ 418011 h 2184435"/>
              <a:gd name="connsiteX12" fmla="*/ 1658147 w 1963921"/>
              <a:gd name="connsiteY12" fmla="*/ 424209 h 2184435"/>
              <a:gd name="connsiteX13" fmla="*/ 1589718 w 1963921"/>
              <a:gd name="connsiteY13" fmla="*/ 434652 h 2184435"/>
              <a:gd name="connsiteX14" fmla="*/ 1484478 w 1963921"/>
              <a:gd name="connsiteY14" fmla="*/ 461712 h 2184435"/>
              <a:gd name="connsiteX15" fmla="*/ 1445016 w 1963921"/>
              <a:gd name="connsiteY15" fmla="*/ 476155 h 2184435"/>
              <a:gd name="connsiteX16" fmla="*/ 1383584 w 1963921"/>
              <a:gd name="connsiteY16" fmla="*/ 498639 h 2184435"/>
              <a:gd name="connsiteX17" fmla="*/ 1112508 w 1963921"/>
              <a:gd name="connsiteY17" fmla="*/ 663105 h 2184435"/>
              <a:gd name="connsiteX18" fmla="*/ 1086350 w 1963921"/>
              <a:gd name="connsiteY18" fmla="*/ 686879 h 2184435"/>
              <a:gd name="connsiteX19" fmla="*/ 1034524 w 1963921"/>
              <a:gd name="connsiteY19" fmla="*/ 733982 h 2184435"/>
              <a:gd name="connsiteX20" fmla="*/ 735194 w 1963921"/>
              <a:gd name="connsiteY20" fmla="*/ 1289176 h 2184435"/>
              <a:gd name="connsiteX21" fmla="*/ 732133 w 1963921"/>
              <a:gd name="connsiteY21" fmla="*/ 1309231 h 2184435"/>
              <a:gd name="connsiteX22" fmla="*/ 718553 w 1963921"/>
              <a:gd name="connsiteY22" fmla="*/ 1398212 h 2184435"/>
              <a:gd name="connsiteX23" fmla="*/ 712883 w 1963921"/>
              <a:gd name="connsiteY23" fmla="*/ 1510492 h 2184435"/>
              <a:gd name="connsiteX24" fmla="*/ 900430 w 1963921"/>
              <a:gd name="connsiteY24" fmla="*/ 2124479 h 2184435"/>
              <a:gd name="connsiteX25" fmla="*/ 945264 w 1963921"/>
              <a:gd name="connsiteY25" fmla="*/ 2184435 h 2184435"/>
              <a:gd name="connsiteX26" fmla="*/ 876835 w 1963921"/>
              <a:gd name="connsiteY26" fmla="*/ 2173991 h 2184435"/>
              <a:gd name="connsiteX27" fmla="*/ 0 w 1963921"/>
              <a:gd name="connsiteY27" fmla="*/ 1098151 h 2184435"/>
              <a:gd name="connsiteX28" fmla="*/ 49371 w 1963921"/>
              <a:gd name="connsiteY28" fmla="*/ 771595 h 2184435"/>
              <a:gd name="connsiteX29" fmla="*/ 80507 w 1963921"/>
              <a:gd name="connsiteY29" fmla="*/ 686523 h 2184435"/>
              <a:gd name="connsiteX30" fmla="*/ 86298 w 1963921"/>
              <a:gd name="connsiteY30" fmla="*/ 670701 h 2184435"/>
              <a:gd name="connsiteX31" fmla="*/ 670701 w 1963921"/>
              <a:gd name="connsiteY31" fmla="*/ 86298 h 2184435"/>
              <a:gd name="connsiteX32" fmla="*/ 732030 w 1963921"/>
              <a:gd name="connsiteY32" fmla="*/ 63852 h 2184435"/>
              <a:gd name="connsiteX33" fmla="*/ 771595 w 1963921"/>
              <a:gd name="connsiteY33" fmla="*/ 49371 h 2184435"/>
              <a:gd name="connsiteX34" fmla="*/ 1098151 w 1963921"/>
              <a:gd name="connsiteY34" fmla="*/ 0 h 2184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963921" h="2184435">
                <a:moveTo>
                  <a:pt x="1098151" y="0"/>
                </a:moveTo>
                <a:cubicBezTo>
                  <a:pt x="1211868" y="0"/>
                  <a:pt x="1321549" y="17285"/>
                  <a:pt x="1424707" y="49371"/>
                </a:cubicBezTo>
                <a:lnTo>
                  <a:pt x="1447449" y="57695"/>
                </a:lnTo>
                <a:lnTo>
                  <a:pt x="1525601" y="86298"/>
                </a:lnTo>
                <a:cubicBezTo>
                  <a:pt x="1624137" y="127975"/>
                  <a:pt x="1715324" y="183625"/>
                  <a:pt x="1796677" y="250764"/>
                </a:cubicBezTo>
                <a:lnTo>
                  <a:pt x="1811034" y="263813"/>
                </a:lnTo>
                <a:lnTo>
                  <a:pt x="1874661" y="321641"/>
                </a:lnTo>
                <a:cubicBezTo>
                  <a:pt x="1899502" y="346482"/>
                  <a:pt x="1923158" y="372507"/>
                  <a:pt x="1945538" y="399625"/>
                </a:cubicBezTo>
                <a:lnTo>
                  <a:pt x="1963921" y="424209"/>
                </a:lnTo>
                <a:lnTo>
                  <a:pt x="1923314" y="418011"/>
                </a:lnTo>
                <a:cubicBezTo>
                  <a:pt x="1886397" y="414262"/>
                  <a:pt x="1848940" y="412341"/>
                  <a:pt x="1811034" y="412341"/>
                </a:cubicBezTo>
                <a:cubicBezTo>
                  <a:pt x="1773128" y="412341"/>
                  <a:pt x="1735671" y="414262"/>
                  <a:pt x="1698754" y="418011"/>
                </a:cubicBezTo>
                <a:lnTo>
                  <a:pt x="1658147" y="424209"/>
                </a:lnTo>
                <a:lnTo>
                  <a:pt x="1589718" y="434652"/>
                </a:lnTo>
                <a:cubicBezTo>
                  <a:pt x="1553975" y="441966"/>
                  <a:pt x="1518864" y="451017"/>
                  <a:pt x="1484478" y="461712"/>
                </a:cubicBezTo>
                <a:lnTo>
                  <a:pt x="1445016" y="476155"/>
                </a:lnTo>
                <a:lnTo>
                  <a:pt x="1383584" y="498639"/>
                </a:lnTo>
                <a:cubicBezTo>
                  <a:pt x="1285049" y="540316"/>
                  <a:pt x="1193862" y="595966"/>
                  <a:pt x="1112508" y="663105"/>
                </a:cubicBezTo>
                <a:lnTo>
                  <a:pt x="1086350" y="686879"/>
                </a:lnTo>
                <a:lnTo>
                  <a:pt x="1034524" y="733982"/>
                </a:lnTo>
                <a:cubicBezTo>
                  <a:pt x="885480" y="883027"/>
                  <a:pt x="779079" y="1074715"/>
                  <a:pt x="735194" y="1289176"/>
                </a:cubicBezTo>
                <a:lnTo>
                  <a:pt x="732133" y="1309231"/>
                </a:lnTo>
                <a:lnTo>
                  <a:pt x="718553" y="1398212"/>
                </a:lnTo>
                <a:cubicBezTo>
                  <a:pt x="714804" y="1435129"/>
                  <a:pt x="712883" y="1472586"/>
                  <a:pt x="712883" y="1510492"/>
                </a:cubicBezTo>
                <a:cubicBezTo>
                  <a:pt x="712883" y="1737927"/>
                  <a:pt x="782023" y="1949213"/>
                  <a:pt x="900430" y="2124479"/>
                </a:cubicBezTo>
                <a:lnTo>
                  <a:pt x="945264" y="2184435"/>
                </a:lnTo>
                <a:lnTo>
                  <a:pt x="876835" y="2173991"/>
                </a:lnTo>
                <a:cubicBezTo>
                  <a:pt x="376426" y="2071593"/>
                  <a:pt x="0" y="1628832"/>
                  <a:pt x="0" y="1098151"/>
                </a:cubicBezTo>
                <a:cubicBezTo>
                  <a:pt x="0" y="984434"/>
                  <a:pt x="17285" y="874754"/>
                  <a:pt x="49371" y="771595"/>
                </a:cubicBezTo>
                <a:lnTo>
                  <a:pt x="80507" y="686523"/>
                </a:lnTo>
                <a:lnTo>
                  <a:pt x="86298" y="670701"/>
                </a:lnTo>
                <a:cubicBezTo>
                  <a:pt x="197437" y="407939"/>
                  <a:pt x="407939" y="197437"/>
                  <a:pt x="670701" y="86298"/>
                </a:cubicBezTo>
                <a:lnTo>
                  <a:pt x="732030" y="63852"/>
                </a:lnTo>
                <a:lnTo>
                  <a:pt x="771595" y="49371"/>
                </a:lnTo>
                <a:cubicBezTo>
                  <a:pt x="874754" y="17285"/>
                  <a:pt x="984434" y="0"/>
                  <a:pt x="1098151" y="0"/>
                </a:cubicBezTo>
                <a:close/>
              </a:path>
            </a:pathLst>
          </a:custGeom>
          <a:solidFill>
            <a:srgbClr val="56E8E5">
              <a:alpha val="50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06" name="Freeform: Shape 105">
            <a:extLst>
              <a:ext uri="{FF2B5EF4-FFF2-40B4-BE49-F238E27FC236}">
                <a16:creationId xmlns:a16="http://schemas.microsoft.com/office/drawing/2014/main" id="{D2B8BAE4-6F6F-2539-0A76-985F9E2C968D}"/>
              </a:ext>
            </a:extLst>
          </p:cNvPr>
          <p:cNvSpPr/>
          <p:nvPr/>
        </p:nvSpPr>
        <p:spPr>
          <a:xfrm>
            <a:off x="3260537" y="1184593"/>
            <a:ext cx="3188537" cy="2126706"/>
          </a:xfrm>
          <a:custGeom>
            <a:avLst/>
            <a:gdLst>
              <a:gd name="connsiteX0" fmla="*/ 1098151 w 2196302"/>
              <a:gd name="connsiteY0" fmla="*/ 0 h 1509780"/>
              <a:gd name="connsiteX1" fmla="*/ 1796677 w 2196302"/>
              <a:gd name="connsiteY1" fmla="*/ 250764 h 1509780"/>
              <a:gd name="connsiteX2" fmla="*/ 1811034 w 2196302"/>
              <a:gd name="connsiteY2" fmla="*/ 263813 h 1509780"/>
              <a:gd name="connsiteX3" fmla="*/ 1874661 w 2196302"/>
              <a:gd name="connsiteY3" fmla="*/ 321641 h 1509780"/>
              <a:gd name="connsiteX4" fmla="*/ 2173991 w 2196302"/>
              <a:gd name="connsiteY4" fmla="*/ 876835 h 1509780"/>
              <a:gd name="connsiteX5" fmla="*/ 2174619 w 2196302"/>
              <a:gd name="connsiteY5" fmla="*/ 880952 h 1509780"/>
              <a:gd name="connsiteX6" fmla="*/ 2190632 w 2196302"/>
              <a:gd name="connsiteY6" fmla="*/ 985871 h 1509780"/>
              <a:gd name="connsiteX7" fmla="*/ 2196302 w 2196302"/>
              <a:gd name="connsiteY7" fmla="*/ 1098151 h 1509780"/>
              <a:gd name="connsiteX8" fmla="*/ 2190632 w 2196302"/>
              <a:gd name="connsiteY8" fmla="*/ 1210431 h 1509780"/>
              <a:gd name="connsiteX9" fmla="*/ 2177052 w 2196302"/>
              <a:gd name="connsiteY9" fmla="*/ 1299412 h 1509780"/>
              <a:gd name="connsiteX10" fmla="*/ 2173991 w 2196302"/>
              <a:gd name="connsiteY10" fmla="*/ 1319467 h 1509780"/>
              <a:gd name="connsiteX11" fmla="*/ 2146931 w 2196302"/>
              <a:gd name="connsiteY11" fmla="*/ 1424707 h 1509780"/>
              <a:gd name="connsiteX12" fmla="*/ 2115795 w 2196302"/>
              <a:gd name="connsiteY12" fmla="*/ 1509780 h 1509780"/>
              <a:gd name="connsiteX13" fmla="*/ 2110004 w 2196302"/>
              <a:gd name="connsiteY13" fmla="*/ 1493958 h 1509780"/>
              <a:gd name="connsiteX14" fmla="*/ 2008755 w 2196302"/>
              <a:gd name="connsiteY14" fmla="*/ 1307421 h 1509780"/>
              <a:gd name="connsiteX15" fmla="*/ 1963921 w 2196302"/>
              <a:gd name="connsiteY15" fmla="*/ 1247466 h 1509780"/>
              <a:gd name="connsiteX16" fmla="*/ 1945538 w 2196302"/>
              <a:gd name="connsiteY16" fmla="*/ 1222882 h 1509780"/>
              <a:gd name="connsiteX17" fmla="*/ 1874661 w 2196302"/>
              <a:gd name="connsiteY17" fmla="*/ 1144898 h 1509780"/>
              <a:gd name="connsiteX18" fmla="*/ 1811034 w 2196302"/>
              <a:gd name="connsiteY18" fmla="*/ 1087070 h 1509780"/>
              <a:gd name="connsiteX19" fmla="*/ 1796677 w 2196302"/>
              <a:gd name="connsiteY19" fmla="*/ 1074021 h 1509780"/>
              <a:gd name="connsiteX20" fmla="*/ 1525601 w 2196302"/>
              <a:gd name="connsiteY20" fmla="*/ 909555 h 1509780"/>
              <a:gd name="connsiteX21" fmla="*/ 1447449 w 2196302"/>
              <a:gd name="connsiteY21" fmla="*/ 880952 h 1509780"/>
              <a:gd name="connsiteX22" fmla="*/ 1424707 w 2196302"/>
              <a:gd name="connsiteY22" fmla="*/ 872628 h 1509780"/>
              <a:gd name="connsiteX23" fmla="*/ 1098151 w 2196302"/>
              <a:gd name="connsiteY23" fmla="*/ 823257 h 1509780"/>
              <a:gd name="connsiteX24" fmla="*/ 771595 w 2196302"/>
              <a:gd name="connsiteY24" fmla="*/ 872628 h 1509780"/>
              <a:gd name="connsiteX25" fmla="*/ 732030 w 2196302"/>
              <a:gd name="connsiteY25" fmla="*/ 887109 h 1509780"/>
              <a:gd name="connsiteX26" fmla="*/ 670701 w 2196302"/>
              <a:gd name="connsiteY26" fmla="*/ 909555 h 1509780"/>
              <a:gd name="connsiteX27" fmla="*/ 86298 w 2196302"/>
              <a:gd name="connsiteY27" fmla="*/ 1493958 h 1509780"/>
              <a:gd name="connsiteX28" fmla="*/ 80507 w 2196302"/>
              <a:gd name="connsiteY28" fmla="*/ 1509780 h 1509780"/>
              <a:gd name="connsiteX29" fmla="*/ 49371 w 2196302"/>
              <a:gd name="connsiteY29" fmla="*/ 1424707 h 1509780"/>
              <a:gd name="connsiteX30" fmla="*/ 0 w 2196302"/>
              <a:gd name="connsiteY30" fmla="*/ 1098151 h 1509780"/>
              <a:gd name="connsiteX31" fmla="*/ 876835 w 2196302"/>
              <a:gd name="connsiteY31" fmla="*/ 22311 h 1509780"/>
              <a:gd name="connsiteX32" fmla="*/ 945866 w 2196302"/>
              <a:gd name="connsiteY32" fmla="*/ 11776 h 1509780"/>
              <a:gd name="connsiteX33" fmla="*/ 985871 w 2196302"/>
              <a:gd name="connsiteY33" fmla="*/ 5670 h 1509780"/>
              <a:gd name="connsiteX34" fmla="*/ 1098151 w 2196302"/>
              <a:gd name="connsiteY34" fmla="*/ 0 h 1509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196302" h="1509780">
                <a:moveTo>
                  <a:pt x="1098151" y="0"/>
                </a:moveTo>
                <a:cubicBezTo>
                  <a:pt x="1363491" y="0"/>
                  <a:pt x="1606852" y="94107"/>
                  <a:pt x="1796677" y="250764"/>
                </a:cubicBezTo>
                <a:lnTo>
                  <a:pt x="1811034" y="263813"/>
                </a:lnTo>
                <a:lnTo>
                  <a:pt x="1874661" y="321641"/>
                </a:lnTo>
                <a:cubicBezTo>
                  <a:pt x="2023706" y="470686"/>
                  <a:pt x="2130107" y="662374"/>
                  <a:pt x="2173991" y="876835"/>
                </a:cubicBezTo>
                <a:lnTo>
                  <a:pt x="2174619" y="880952"/>
                </a:lnTo>
                <a:lnTo>
                  <a:pt x="2190632" y="985871"/>
                </a:lnTo>
                <a:cubicBezTo>
                  <a:pt x="2194382" y="1022788"/>
                  <a:pt x="2196302" y="1060245"/>
                  <a:pt x="2196302" y="1098151"/>
                </a:cubicBezTo>
                <a:cubicBezTo>
                  <a:pt x="2196302" y="1136057"/>
                  <a:pt x="2194382" y="1173514"/>
                  <a:pt x="2190632" y="1210431"/>
                </a:cubicBezTo>
                <a:lnTo>
                  <a:pt x="2177052" y="1299412"/>
                </a:lnTo>
                <a:lnTo>
                  <a:pt x="2173991" y="1319467"/>
                </a:lnTo>
                <a:cubicBezTo>
                  <a:pt x="2166678" y="1355210"/>
                  <a:pt x="2157627" y="1390321"/>
                  <a:pt x="2146931" y="1424707"/>
                </a:cubicBezTo>
                <a:lnTo>
                  <a:pt x="2115795" y="1509780"/>
                </a:lnTo>
                <a:lnTo>
                  <a:pt x="2110004" y="1493958"/>
                </a:lnTo>
                <a:cubicBezTo>
                  <a:pt x="2082219" y="1428268"/>
                  <a:pt x="2048224" y="1365843"/>
                  <a:pt x="2008755" y="1307421"/>
                </a:cubicBezTo>
                <a:lnTo>
                  <a:pt x="1963921" y="1247466"/>
                </a:lnTo>
                <a:lnTo>
                  <a:pt x="1945538" y="1222882"/>
                </a:lnTo>
                <a:cubicBezTo>
                  <a:pt x="1923158" y="1195764"/>
                  <a:pt x="1899502" y="1169739"/>
                  <a:pt x="1874661" y="1144898"/>
                </a:cubicBezTo>
                <a:lnTo>
                  <a:pt x="1811034" y="1087070"/>
                </a:lnTo>
                <a:lnTo>
                  <a:pt x="1796677" y="1074021"/>
                </a:lnTo>
                <a:cubicBezTo>
                  <a:pt x="1715324" y="1006882"/>
                  <a:pt x="1624137" y="951232"/>
                  <a:pt x="1525601" y="909555"/>
                </a:cubicBezTo>
                <a:lnTo>
                  <a:pt x="1447449" y="880952"/>
                </a:lnTo>
                <a:lnTo>
                  <a:pt x="1424707" y="872628"/>
                </a:lnTo>
                <a:cubicBezTo>
                  <a:pt x="1321549" y="840542"/>
                  <a:pt x="1211868" y="823257"/>
                  <a:pt x="1098151" y="823257"/>
                </a:cubicBezTo>
                <a:cubicBezTo>
                  <a:pt x="984434" y="823257"/>
                  <a:pt x="874754" y="840542"/>
                  <a:pt x="771595" y="872628"/>
                </a:cubicBezTo>
                <a:lnTo>
                  <a:pt x="732030" y="887109"/>
                </a:lnTo>
                <a:lnTo>
                  <a:pt x="670701" y="909555"/>
                </a:lnTo>
                <a:cubicBezTo>
                  <a:pt x="407939" y="1020694"/>
                  <a:pt x="197437" y="1231196"/>
                  <a:pt x="86298" y="1493958"/>
                </a:cubicBezTo>
                <a:lnTo>
                  <a:pt x="80507" y="1509780"/>
                </a:lnTo>
                <a:lnTo>
                  <a:pt x="49371" y="1424707"/>
                </a:lnTo>
                <a:cubicBezTo>
                  <a:pt x="17285" y="1321549"/>
                  <a:pt x="0" y="1211868"/>
                  <a:pt x="0" y="1098151"/>
                </a:cubicBezTo>
                <a:cubicBezTo>
                  <a:pt x="0" y="567471"/>
                  <a:pt x="376426" y="124709"/>
                  <a:pt x="876835" y="22311"/>
                </a:cubicBezTo>
                <a:lnTo>
                  <a:pt x="945866" y="11776"/>
                </a:lnTo>
                <a:lnTo>
                  <a:pt x="985871" y="5670"/>
                </a:lnTo>
                <a:cubicBezTo>
                  <a:pt x="1022788" y="1921"/>
                  <a:pt x="1060245" y="0"/>
                  <a:pt x="1098151" y="0"/>
                </a:cubicBezTo>
                <a:close/>
              </a:path>
            </a:pathLst>
          </a:custGeom>
          <a:solidFill>
            <a:srgbClr val="1ABBBB">
              <a:alpha val="50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IN" dirty="0"/>
          </a:p>
        </p:txBody>
      </p:sp>
      <p:sp>
        <p:nvSpPr>
          <p:cNvPr id="110" name="Freeform: Shape 109">
            <a:extLst>
              <a:ext uri="{FF2B5EF4-FFF2-40B4-BE49-F238E27FC236}">
                <a16:creationId xmlns:a16="http://schemas.microsoft.com/office/drawing/2014/main" id="{F90B73E7-1F02-8A01-4063-AD9A80629BAC}"/>
              </a:ext>
            </a:extLst>
          </p:cNvPr>
          <p:cNvSpPr/>
          <p:nvPr/>
        </p:nvSpPr>
        <p:spPr>
          <a:xfrm>
            <a:off x="5330431" y="3311300"/>
            <a:ext cx="3188537" cy="2126705"/>
          </a:xfrm>
          <a:custGeom>
            <a:avLst/>
            <a:gdLst>
              <a:gd name="connsiteX0" fmla="*/ 80508 w 2196302"/>
              <a:gd name="connsiteY0" fmla="*/ 0 h 1509779"/>
              <a:gd name="connsiteX1" fmla="*/ 86298 w 2196302"/>
              <a:gd name="connsiteY1" fmla="*/ 15821 h 1509779"/>
              <a:gd name="connsiteX2" fmla="*/ 187547 w 2196302"/>
              <a:gd name="connsiteY2" fmla="*/ 202358 h 1509779"/>
              <a:gd name="connsiteX3" fmla="*/ 232983 w 2196302"/>
              <a:gd name="connsiteY3" fmla="*/ 263119 h 1509779"/>
              <a:gd name="connsiteX4" fmla="*/ 250764 w 2196302"/>
              <a:gd name="connsiteY4" fmla="*/ 286897 h 1509779"/>
              <a:gd name="connsiteX5" fmla="*/ 321641 w 2196302"/>
              <a:gd name="connsiteY5" fmla="*/ 364881 h 1509779"/>
              <a:gd name="connsiteX6" fmla="*/ 385268 w 2196302"/>
              <a:gd name="connsiteY6" fmla="*/ 422710 h 1509779"/>
              <a:gd name="connsiteX7" fmla="*/ 399625 w 2196302"/>
              <a:gd name="connsiteY7" fmla="*/ 435758 h 1509779"/>
              <a:gd name="connsiteX8" fmla="*/ 670701 w 2196302"/>
              <a:gd name="connsiteY8" fmla="*/ 600224 h 1509779"/>
              <a:gd name="connsiteX9" fmla="*/ 748853 w 2196302"/>
              <a:gd name="connsiteY9" fmla="*/ 628828 h 1509779"/>
              <a:gd name="connsiteX10" fmla="*/ 771595 w 2196302"/>
              <a:gd name="connsiteY10" fmla="*/ 637151 h 1509779"/>
              <a:gd name="connsiteX11" fmla="*/ 1098151 w 2196302"/>
              <a:gd name="connsiteY11" fmla="*/ 686522 h 1509779"/>
              <a:gd name="connsiteX12" fmla="*/ 1424707 w 2196302"/>
              <a:gd name="connsiteY12" fmla="*/ 637151 h 1509779"/>
              <a:gd name="connsiteX13" fmla="*/ 1464169 w 2196302"/>
              <a:gd name="connsiteY13" fmla="*/ 622708 h 1509779"/>
              <a:gd name="connsiteX14" fmla="*/ 1525601 w 2196302"/>
              <a:gd name="connsiteY14" fmla="*/ 600224 h 1509779"/>
              <a:gd name="connsiteX15" fmla="*/ 2110004 w 2196302"/>
              <a:gd name="connsiteY15" fmla="*/ 15821 h 1509779"/>
              <a:gd name="connsiteX16" fmla="*/ 2115795 w 2196302"/>
              <a:gd name="connsiteY16" fmla="*/ 0 h 1509779"/>
              <a:gd name="connsiteX17" fmla="*/ 2146931 w 2196302"/>
              <a:gd name="connsiteY17" fmla="*/ 85072 h 1509779"/>
              <a:gd name="connsiteX18" fmla="*/ 2196302 w 2196302"/>
              <a:gd name="connsiteY18" fmla="*/ 411628 h 1509779"/>
              <a:gd name="connsiteX19" fmla="*/ 1319467 w 2196302"/>
              <a:gd name="connsiteY19" fmla="*/ 1487468 h 1509779"/>
              <a:gd name="connsiteX20" fmla="*/ 1251038 w 2196302"/>
              <a:gd name="connsiteY20" fmla="*/ 1497912 h 1509779"/>
              <a:gd name="connsiteX21" fmla="*/ 1210431 w 2196302"/>
              <a:gd name="connsiteY21" fmla="*/ 1504109 h 1509779"/>
              <a:gd name="connsiteX22" fmla="*/ 1098151 w 2196302"/>
              <a:gd name="connsiteY22" fmla="*/ 1509779 h 1509779"/>
              <a:gd name="connsiteX23" fmla="*/ 399625 w 2196302"/>
              <a:gd name="connsiteY23" fmla="*/ 1259015 h 1509779"/>
              <a:gd name="connsiteX24" fmla="*/ 385268 w 2196302"/>
              <a:gd name="connsiteY24" fmla="*/ 1245967 h 1509779"/>
              <a:gd name="connsiteX25" fmla="*/ 321641 w 2196302"/>
              <a:gd name="connsiteY25" fmla="*/ 1188138 h 1509779"/>
              <a:gd name="connsiteX26" fmla="*/ 22311 w 2196302"/>
              <a:gd name="connsiteY26" fmla="*/ 632944 h 1509779"/>
              <a:gd name="connsiteX27" fmla="*/ 21683 w 2196302"/>
              <a:gd name="connsiteY27" fmla="*/ 628828 h 1509779"/>
              <a:gd name="connsiteX28" fmla="*/ 5670 w 2196302"/>
              <a:gd name="connsiteY28" fmla="*/ 523908 h 1509779"/>
              <a:gd name="connsiteX29" fmla="*/ 0 w 2196302"/>
              <a:gd name="connsiteY29" fmla="*/ 411628 h 1509779"/>
              <a:gd name="connsiteX30" fmla="*/ 5670 w 2196302"/>
              <a:gd name="connsiteY30" fmla="*/ 299348 h 1509779"/>
              <a:gd name="connsiteX31" fmla="*/ 19147 w 2196302"/>
              <a:gd name="connsiteY31" fmla="*/ 211042 h 1509779"/>
              <a:gd name="connsiteX32" fmla="*/ 22311 w 2196302"/>
              <a:gd name="connsiteY32" fmla="*/ 190312 h 1509779"/>
              <a:gd name="connsiteX33" fmla="*/ 49371 w 2196302"/>
              <a:gd name="connsiteY33" fmla="*/ 85072 h 1509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2196302" h="1509779">
                <a:moveTo>
                  <a:pt x="80508" y="0"/>
                </a:moveTo>
                <a:lnTo>
                  <a:pt x="86298" y="15821"/>
                </a:lnTo>
                <a:cubicBezTo>
                  <a:pt x="114083" y="81512"/>
                  <a:pt x="148078" y="143936"/>
                  <a:pt x="187547" y="202358"/>
                </a:cubicBezTo>
                <a:lnTo>
                  <a:pt x="232983" y="263119"/>
                </a:lnTo>
                <a:lnTo>
                  <a:pt x="250764" y="286897"/>
                </a:lnTo>
                <a:cubicBezTo>
                  <a:pt x="273144" y="314015"/>
                  <a:pt x="296800" y="340040"/>
                  <a:pt x="321641" y="364881"/>
                </a:cubicBezTo>
                <a:lnTo>
                  <a:pt x="385268" y="422710"/>
                </a:lnTo>
                <a:lnTo>
                  <a:pt x="399625" y="435758"/>
                </a:lnTo>
                <a:cubicBezTo>
                  <a:pt x="480979" y="502897"/>
                  <a:pt x="572166" y="558547"/>
                  <a:pt x="670701" y="600224"/>
                </a:cubicBezTo>
                <a:lnTo>
                  <a:pt x="748853" y="628828"/>
                </a:lnTo>
                <a:lnTo>
                  <a:pt x="771595" y="637151"/>
                </a:lnTo>
                <a:cubicBezTo>
                  <a:pt x="874754" y="669237"/>
                  <a:pt x="984434" y="686522"/>
                  <a:pt x="1098151" y="686522"/>
                </a:cubicBezTo>
                <a:cubicBezTo>
                  <a:pt x="1211868" y="686522"/>
                  <a:pt x="1321549" y="669237"/>
                  <a:pt x="1424707" y="637151"/>
                </a:cubicBezTo>
                <a:lnTo>
                  <a:pt x="1464169" y="622708"/>
                </a:lnTo>
                <a:lnTo>
                  <a:pt x="1525601" y="600224"/>
                </a:lnTo>
                <a:cubicBezTo>
                  <a:pt x="1788363" y="489085"/>
                  <a:pt x="1998865" y="278583"/>
                  <a:pt x="2110004" y="15821"/>
                </a:cubicBezTo>
                <a:lnTo>
                  <a:pt x="2115795" y="0"/>
                </a:lnTo>
                <a:lnTo>
                  <a:pt x="2146931" y="85072"/>
                </a:lnTo>
                <a:cubicBezTo>
                  <a:pt x="2179017" y="188231"/>
                  <a:pt x="2196302" y="297911"/>
                  <a:pt x="2196302" y="411628"/>
                </a:cubicBezTo>
                <a:cubicBezTo>
                  <a:pt x="2196302" y="942309"/>
                  <a:pt x="1819876" y="1385070"/>
                  <a:pt x="1319467" y="1487468"/>
                </a:cubicBezTo>
                <a:lnTo>
                  <a:pt x="1251038" y="1497912"/>
                </a:lnTo>
                <a:lnTo>
                  <a:pt x="1210431" y="1504109"/>
                </a:lnTo>
                <a:cubicBezTo>
                  <a:pt x="1173514" y="1507859"/>
                  <a:pt x="1136057" y="1509779"/>
                  <a:pt x="1098151" y="1509779"/>
                </a:cubicBezTo>
                <a:cubicBezTo>
                  <a:pt x="832811" y="1509779"/>
                  <a:pt x="589451" y="1415673"/>
                  <a:pt x="399625" y="1259015"/>
                </a:cubicBezTo>
                <a:lnTo>
                  <a:pt x="385268" y="1245967"/>
                </a:lnTo>
                <a:lnTo>
                  <a:pt x="321641" y="1188138"/>
                </a:lnTo>
                <a:cubicBezTo>
                  <a:pt x="172597" y="1039094"/>
                  <a:pt x="66196" y="847405"/>
                  <a:pt x="22311" y="632944"/>
                </a:cubicBezTo>
                <a:lnTo>
                  <a:pt x="21683" y="628828"/>
                </a:lnTo>
                <a:lnTo>
                  <a:pt x="5670" y="523908"/>
                </a:lnTo>
                <a:cubicBezTo>
                  <a:pt x="1921" y="486991"/>
                  <a:pt x="0" y="449534"/>
                  <a:pt x="0" y="411628"/>
                </a:cubicBezTo>
                <a:cubicBezTo>
                  <a:pt x="0" y="373722"/>
                  <a:pt x="1921" y="336265"/>
                  <a:pt x="5670" y="299348"/>
                </a:cubicBezTo>
                <a:lnTo>
                  <a:pt x="19147" y="211042"/>
                </a:lnTo>
                <a:lnTo>
                  <a:pt x="22311" y="190312"/>
                </a:lnTo>
                <a:cubicBezTo>
                  <a:pt x="29625" y="154569"/>
                  <a:pt x="38676" y="119458"/>
                  <a:pt x="49371" y="85072"/>
                </a:cubicBezTo>
                <a:close/>
              </a:path>
            </a:pathLst>
          </a:custGeom>
          <a:solidFill>
            <a:srgbClr val="CA6702">
              <a:alpha val="49804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6EE09AEC-60BE-878D-9E99-1793822F2A68}"/>
              </a:ext>
            </a:extLst>
          </p:cNvPr>
          <p:cNvSpPr/>
          <p:nvPr/>
        </p:nvSpPr>
        <p:spPr>
          <a:xfrm>
            <a:off x="4633724" y="604766"/>
            <a:ext cx="2850298" cy="3077168"/>
          </a:xfrm>
          <a:custGeom>
            <a:avLst/>
            <a:gdLst>
              <a:gd name="connsiteX0" fmla="*/ 865168 w 1963319"/>
              <a:gd name="connsiteY0" fmla="*/ 0 h 2184527"/>
              <a:gd name="connsiteX1" fmla="*/ 1712555 w 1963319"/>
              <a:gd name="connsiteY1" fmla="*/ 399625 h 2184527"/>
              <a:gd name="connsiteX2" fmla="*/ 1730337 w 1963319"/>
              <a:gd name="connsiteY2" fmla="*/ 423404 h 2184527"/>
              <a:gd name="connsiteX3" fmla="*/ 1775772 w 1963319"/>
              <a:gd name="connsiteY3" fmla="*/ 484164 h 2184527"/>
              <a:gd name="connsiteX4" fmla="*/ 1963319 w 1963319"/>
              <a:gd name="connsiteY4" fmla="*/ 1098151 h 2184527"/>
              <a:gd name="connsiteX5" fmla="*/ 1957649 w 1963319"/>
              <a:gd name="connsiteY5" fmla="*/ 1210431 h 2184527"/>
              <a:gd name="connsiteX6" fmla="*/ 1944172 w 1963319"/>
              <a:gd name="connsiteY6" fmla="*/ 1298737 h 2184527"/>
              <a:gd name="connsiteX7" fmla="*/ 1941008 w 1963319"/>
              <a:gd name="connsiteY7" fmla="*/ 1319467 h 2184527"/>
              <a:gd name="connsiteX8" fmla="*/ 1641678 w 1963319"/>
              <a:gd name="connsiteY8" fmla="*/ 1874661 h 2184527"/>
              <a:gd name="connsiteX9" fmla="*/ 1589852 w 1963319"/>
              <a:gd name="connsiteY9" fmla="*/ 1921764 h 2184527"/>
              <a:gd name="connsiteX10" fmla="*/ 1563694 w 1963319"/>
              <a:gd name="connsiteY10" fmla="*/ 1945538 h 2184527"/>
              <a:gd name="connsiteX11" fmla="*/ 1292618 w 1963319"/>
              <a:gd name="connsiteY11" fmla="*/ 2110004 h 2184527"/>
              <a:gd name="connsiteX12" fmla="*/ 1231289 w 1963319"/>
              <a:gd name="connsiteY12" fmla="*/ 2132450 h 2184527"/>
              <a:gd name="connsiteX13" fmla="*/ 1191724 w 1963319"/>
              <a:gd name="connsiteY13" fmla="*/ 2146931 h 2184527"/>
              <a:gd name="connsiteX14" fmla="*/ 1086484 w 1963319"/>
              <a:gd name="connsiteY14" fmla="*/ 2173991 h 2184527"/>
              <a:gd name="connsiteX15" fmla="*/ 1017454 w 1963319"/>
              <a:gd name="connsiteY15" fmla="*/ 2184527 h 2184527"/>
              <a:gd name="connsiteX16" fmla="*/ 1062889 w 1963319"/>
              <a:gd name="connsiteY16" fmla="*/ 2123766 h 2184527"/>
              <a:gd name="connsiteX17" fmla="*/ 1164138 w 1963319"/>
              <a:gd name="connsiteY17" fmla="*/ 1937229 h 2184527"/>
              <a:gd name="connsiteX18" fmla="*/ 1169929 w 1963319"/>
              <a:gd name="connsiteY18" fmla="*/ 1921408 h 2184527"/>
              <a:gd name="connsiteX19" fmla="*/ 1201065 w 1963319"/>
              <a:gd name="connsiteY19" fmla="*/ 1836335 h 2184527"/>
              <a:gd name="connsiteX20" fmla="*/ 1228125 w 1963319"/>
              <a:gd name="connsiteY20" fmla="*/ 1731095 h 2184527"/>
              <a:gd name="connsiteX21" fmla="*/ 1231186 w 1963319"/>
              <a:gd name="connsiteY21" fmla="*/ 1711040 h 2184527"/>
              <a:gd name="connsiteX22" fmla="*/ 1244766 w 1963319"/>
              <a:gd name="connsiteY22" fmla="*/ 1622059 h 2184527"/>
              <a:gd name="connsiteX23" fmla="*/ 1250436 w 1963319"/>
              <a:gd name="connsiteY23" fmla="*/ 1509779 h 2184527"/>
              <a:gd name="connsiteX24" fmla="*/ 1244766 w 1963319"/>
              <a:gd name="connsiteY24" fmla="*/ 1397499 h 2184527"/>
              <a:gd name="connsiteX25" fmla="*/ 1228753 w 1963319"/>
              <a:gd name="connsiteY25" fmla="*/ 1292580 h 2184527"/>
              <a:gd name="connsiteX26" fmla="*/ 1228125 w 1963319"/>
              <a:gd name="connsiteY26" fmla="*/ 1288463 h 2184527"/>
              <a:gd name="connsiteX27" fmla="*/ 928795 w 1963319"/>
              <a:gd name="connsiteY27" fmla="*/ 733269 h 2184527"/>
              <a:gd name="connsiteX28" fmla="*/ 865168 w 1963319"/>
              <a:gd name="connsiteY28" fmla="*/ 675441 h 2184527"/>
              <a:gd name="connsiteX29" fmla="*/ 850811 w 1963319"/>
              <a:gd name="connsiteY29" fmla="*/ 662392 h 2184527"/>
              <a:gd name="connsiteX30" fmla="*/ 152285 w 1963319"/>
              <a:gd name="connsiteY30" fmla="*/ 411628 h 2184527"/>
              <a:gd name="connsiteX31" fmla="*/ 40005 w 1963319"/>
              <a:gd name="connsiteY31" fmla="*/ 417298 h 2184527"/>
              <a:gd name="connsiteX32" fmla="*/ 0 w 1963319"/>
              <a:gd name="connsiteY32" fmla="*/ 423404 h 2184527"/>
              <a:gd name="connsiteX33" fmla="*/ 17781 w 1963319"/>
              <a:gd name="connsiteY33" fmla="*/ 399625 h 2184527"/>
              <a:gd name="connsiteX34" fmla="*/ 865168 w 1963319"/>
              <a:gd name="connsiteY34" fmla="*/ 0 h 2184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963319" h="2184527">
                <a:moveTo>
                  <a:pt x="865168" y="0"/>
                </a:moveTo>
                <a:cubicBezTo>
                  <a:pt x="1206320" y="0"/>
                  <a:pt x="1511138" y="155564"/>
                  <a:pt x="1712555" y="399625"/>
                </a:cubicBezTo>
                <a:lnTo>
                  <a:pt x="1730337" y="423404"/>
                </a:lnTo>
                <a:lnTo>
                  <a:pt x="1775772" y="484164"/>
                </a:lnTo>
                <a:cubicBezTo>
                  <a:pt x="1894180" y="659431"/>
                  <a:pt x="1963319" y="870717"/>
                  <a:pt x="1963319" y="1098151"/>
                </a:cubicBezTo>
                <a:cubicBezTo>
                  <a:pt x="1963319" y="1136057"/>
                  <a:pt x="1961399" y="1173514"/>
                  <a:pt x="1957649" y="1210431"/>
                </a:cubicBezTo>
                <a:lnTo>
                  <a:pt x="1944172" y="1298737"/>
                </a:lnTo>
                <a:lnTo>
                  <a:pt x="1941008" y="1319467"/>
                </a:lnTo>
                <a:cubicBezTo>
                  <a:pt x="1897124" y="1533928"/>
                  <a:pt x="1790723" y="1725616"/>
                  <a:pt x="1641678" y="1874661"/>
                </a:cubicBezTo>
                <a:lnTo>
                  <a:pt x="1589852" y="1921764"/>
                </a:lnTo>
                <a:lnTo>
                  <a:pt x="1563694" y="1945538"/>
                </a:lnTo>
                <a:cubicBezTo>
                  <a:pt x="1482341" y="2012677"/>
                  <a:pt x="1391154" y="2068327"/>
                  <a:pt x="1292618" y="2110004"/>
                </a:cubicBezTo>
                <a:lnTo>
                  <a:pt x="1231289" y="2132450"/>
                </a:lnTo>
                <a:lnTo>
                  <a:pt x="1191724" y="2146931"/>
                </a:lnTo>
                <a:cubicBezTo>
                  <a:pt x="1157338" y="2157627"/>
                  <a:pt x="1122227" y="2166677"/>
                  <a:pt x="1086484" y="2173991"/>
                </a:cubicBezTo>
                <a:lnTo>
                  <a:pt x="1017454" y="2184527"/>
                </a:lnTo>
                <a:lnTo>
                  <a:pt x="1062889" y="2123766"/>
                </a:lnTo>
                <a:cubicBezTo>
                  <a:pt x="1102358" y="2065344"/>
                  <a:pt x="1136353" y="2002920"/>
                  <a:pt x="1164138" y="1937229"/>
                </a:cubicBezTo>
                <a:lnTo>
                  <a:pt x="1169929" y="1921408"/>
                </a:lnTo>
                <a:lnTo>
                  <a:pt x="1201065" y="1836335"/>
                </a:lnTo>
                <a:cubicBezTo>
                  <a:pt x="1211761" y="1801949"/>
                  <a:pt x="1220812" y="1766838"/>
                  <a:pt x="1228125" y="1731095"/>
                </a:cubicBezTo>
                <a:lnTo>
                  <a:pt x="1231186" y="1711040"/>
                </a:lnTo>
                <a:lnTo>
                  <a:pt x="1244766" y="1622059"/>
                </a:lnTo>
                <a:cubicBezTo>
                  <a:pt x="1248516" y="1585142"/>
                  <a:pt x="1250436" y="1547685"/>
                  <a:pt x="1250436" y="1509779"/>
                </a:cubicBezTo>
                <a:cubicBezTo>
                  <a:pt x="1250436" y="1471873"/>
                  <a:pt x="1248516" y="1434416"/>
                  <a:pt x="1244766" y="1397499"/>
                </a:cubicBezTo>
                <a:lnTo>
                  <a:pt x="1228753" y="1292580"/>
                </a:lnTo>
                <a:lnTo>
                  <a:pt x="1228125" y="1288463"/>
                </a:lnTo>
                <a:cubicBezTo>
                  <a:pt x="1184241" y="1074002"/>
                  <a:pt x="1077840" y="882314"/>
                  <a:pt x="928795" y="733269"/>
                </a:cubicBezTo>
                <a:lnTo>
                  <a:pt x="865168" y="675441"/>
                </a:lnTo>
                <a:lnTo>
                  <a:pt x="850811" y="662392"/>
                </a:lnTo>
                <a:cubicBezTo>
                  <a:pt x="660986" y="505735"/>
                  <a:pt x="417625" y="411628"/>
                  <a:pt x="152285" y="411628"/>
                </a:cubicBezTo>
                <a:cubicBezTo>
                  <a:pt x="114379" y="411628"/>
                  <a:pt x="76922" y="413549"/>
                  <a:pt x="40005" y="417298"/>
                </a:cubicBezTo>
                <a:lnTo>
                  <a:pt x="0" y="423404"/>
                </a:lnTo>
                <a:lnTo>
                  <a:pt x="17781" y="399625"/>
                </a:lnTo>
                <a:cubicBezTo>
                  <a:pt x="219199" y="155564"/>
                  <a:pt x="524016" y="0"/>
                  <a:pt x="865168" y="0"/>
                </a:cubicBezTo>
                <a:close/>
              </a:path>
            </a:pathLst>
          </a:custGeom>
          <a:solidFill>
            <a:srgbClr val="107876">
              <a:alpha val="50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04" name="Freeform: Shape 103">
            <a:extLst>
              <a:ext uri="{FF2B5EF4-FFF2-40B4-BE49-F238E27FC236}">
                <a16:creationId xmlns:a16="http://schemas.microsoft.com/office/drawing/2014/main" id="{41134C2E-E7FB-C1CF-852D-ECB910970BCD}"/>
              </a:ext>
            </a:extLst>
          </p:cNvPr>
          <p:cNvSpPr/>
          <p:nvPr/>
        </p:nvSpPr>
        <p:spPr>
          <a:xfrm>
            <a:off x="5668670" y="1201180"/>
            <a:ext cx="2850298" cy="3077167"/>
          </a:xfrm>
          <a:custGeom>
            <a:avLst/>
            <a:gdLst>
              <a:gd name="connsiteX0" fmla="*/ 1017454 w 1963319"/>
              <a:gd name="connsiteY0" fmla="*/ 0 h 2184526"/>
              <a:gd name="connsiteX1" fmla="*/ 1086484 w 1963319"/>
              <a:gd name="connsiteY1" fmla="*/ 10535 h 2184526"/>
              <a:gd name="connsiteX2" fmla="*/ 1963319 w 1963319"/>
              <a:gd name="connsiteY2" fmla="*/ 1086375 h 2184526"/>
              <a:gd name="connsiteX3" fmla="*/ 1913948 w 1963319"/>
              <a:gd name="connsiteY3" fmla="*/ 1412931 h 2184526"/>
              <a:gd name="connsiteX4" fmla="*/ 1882812 w 1963319"/>
              <a:gd name="connsiteY4" fmla="*/ 1498004 h 2184526"/>
              <a:gd name="connsiteX5" fmla="*/ 1877021 w 1963319"/>
              <a:gd name="connsiteY5" fmla="*/ 1513825 h 2184526"/>
              <a:gd name="connsiteX6" fmla="*/ 1292618 w 1963319"/>
              <a:gd name="connsiteY6" fmla="*/ 2098228 h 2184526"/>
              <a:gd name="connsiteX7" fmla="*/ 1231186 w 1963319"/>
              <a:gd name="connsiteY7" fmla="*/ 2120712 h 2184526"/>
              <a:gd name="connsiteX8" fmla="*/ 1191724 w 1963319"/>
              <a:gd name="connsiteY8" fmla="*/ 2135155 h 2184526"/>
              <a:gd name="connsiteX9" fmla="*/ 865168 w 1963319"/>
              <a:gd name="connsiteY9" fmla="*/ 2184526 h 2184526"/>
              <a:gd name="connsiteX10" fmla="*/ 538612 w 1963319"/>
              <a:gd name="connsiteY10" fmla="*/ 2135155 h 2184526"/>
              <a:gd name="connsiteX11" fmla="*/ 515870 w 1963319"/>
              <a:gd name="connsiteY11" fmla="*/ 2126832 h 2184526"/>
              <a:gd name="connsiteX12" fmla="*/ 437718 w 1963319"/>
              <a:gd name="connsiteY12" fmla="*/ 2098228 h 2184526"/>
              <a:gd name="connsiteX13" fmla="*/ 166642 w 1963319"/>
              <a:gd name="connsiteY13" fmla="*/ 1933762 h 2184526"/>
              <a:gd name="connsiteX14" fmla="*/ 152285 w 1963319"/>
              <a:gd name="connsiteY14" fmla="*/ 1920714 h 2184526"/>
              <a:gd name="connsiteX15" fmla="*/ 88658 w 1963319"/>
              <a:gd name="connsiteY15" fmla="*/ 1862885 h 2184526"/>
              <a:gd name="connsiteX16" fmla="*/ 17781 w 1963319"/>
              <a:gd name="connsiteY16" fmla="*/ 1784901 h 2184526"/>
              <a:gd name="connsiteX17" fmla="*/ 0 w 1963319"/>
              <a:gd name="connsiteY17" fmla="*/ 1761123 h 2184526"/>
              <a:gd name="connsiteX18" fmla="*/ 40005 w 1963319"/>
              <a:gd name="connsiteY18" fmla="*/ 1767228 h 2184526"/>
              <a:gd name="connsiteX19" fmla="*/ 152285 w 1963319"/>
              <a:gd name="connsiteY19" fmla="*/ 1772898 h 2184526"/>
              <a:gd name="connsiteX20" fmla="*/ 264565 w 1963319"/>
              <a:gd name="connsiteY20" fmla="*/ 1767228 h 2184526"/>
              <a:gd name="connsiteX21" fmla="*/ 304571 w 1963319"/>
              <a:gd name="connsiteY21" fmla="*/ 1761123 h 2184526"/>
              <a:gd name="connsiteX22" fmla="*/ 373601 w 1963319"/>
              <a:gd name="connsiteY22" fmla="*/ 1750587 h 2184526"/>
              <a:gd name="connsiteX23" fmla="*/ 478841 w 1963319"/>
              <a:gd name="connsiteY23" fmla="*/ 1723527 h 2184526"/>
              <a:gd name="connsiteX24" fmla="*/ 518406 w 1963319"/>
              <a:gd name="connsiteY24" fmla="*/ 1709046 h 2184526"/>
              <a:gd name="connsiteX25" fmla="*/ 579735 w 1963319"/>
              <a:gd name="connsiteY25" fmla="*/ 1686600 h 2184526"/>
              <a:gd name="connsiteX26" fmla="*/ 850811 w 1963319"/>
              <a:gd name="connsiteY26" fmla="*/ 1522134 h 2184526"/>
              <a:gd name="connsiteX27" fmla="*/ 876969 w 1963319"/>
              <a:gd name="connsiteY27" fmla="*/ 1498360 h 2184526"/>
              <a:gd name="connsiteX28" fmla="*/ 928795 w 1963319"/>
              <a:gd name="connsiteY28" fmla="*/ 1451257 h 2184526"/>
              <a:gd name="connsiteX29" fmla="*/ 1228125 w 1963319"/>
              <a:gd name="connsiteY29" fmla="*/ 896063 h 2184526"/>
              <a:gd name="connsiteX30" fmla="*/ 1231289 w 1963319"/>
              <a:gd name="connsiteY30" fmla="*/ 875333 h 2184526"/>
              <a:gd name="connsiteX31" fmla="*/ 1244766 w 1963319"/>
              <a:gd name="connsiteY31" fmla="*/ 787027 h 2184526"/>
              <a:gd name="connsiteX32" fmla="*/ 1250436 w 1963319"/>
              <a:gd name="connsiteY32" fmla="*/ 674747 h 2184526"/>
              <a:gd name="connsiteX33" fmla="*/ 1062889 w 1963319"/>
              <a:gd name="connsiteY33" fmla="*/ 60760 h 2184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963319" h="2184526">
                <a:moveTo>
                  <a:pt x="1017454" y="0"/>
                </a:moveTo>
                <a:lnTo>
                  <a:pt x="1086484" y="10535"/>
                </a:lnTo>
                <a:cubicBezTo>
                  <a:pt x="1586893" y="112933"/>
                  <a:pt x="1963319" y="555695"/>
                  <a:pt x="1963319" y="1086375"/>
                </a:cubicBezTo>
                <a:cubicBezTo>
                  <a:pt x="1963319" y="1200092"/>
                  <a:pt x="1946034" y="1309773"/>
                  <a:pt x="1913948" y="1412931"/>
                </a:cubicBezTo>
                <a:lnTo>
                  <a:pt x="1882812" y="1498004"/>
                </a:lnTo>
                <a:lnTo>
                  <a:pt x="1877021" y="1513825"/>
                </a:lnTo>
                <a:cubicBezTo>
                  <a:pt x="1765882" y="1776587"/>
                  <a:pt x="1555380" y="1987089"/>
                  <a:pt x="1292618" y="2098228"/>
                </a:cubicBezTo>
                <a:lnTo>
                  <a:pt x="1231186" y="2120712"/>
                </a:lnTo>
                <a:lnTo>
                  <a:pt x="1191724" y="2135155"/>
                </a:lnTo>
                <a:cubicBezTo>
                  <a:pt x="1088566" y="2167241"/>
                  <a:pt x="978885" y="2184526"/>
                  <a:pt x="865168" y="2184526"/>
                </a:cubicBezTo>
                <a:cubicBezTo>
                  <a:pt x="751451" y="2184526"/>
                  <a:pt x="641771" y="2167241"/>
                  <a:pt x="538612" y="2135155"/>
                </a:cubicBezTo>
                <a:lnTo>
                  <a:pt x="515870" y="2126832"/>
                </a:lnTo>
                <a:lnTo>
                  <a:pt x="437718" y="2098228"/>
                </a:lnTo>
                <a:cubicBezTo>
                  <a:pt x="339183" y="2056551"/>
                  <a:pt x="247996" y="2000901"/>
                  <a:pt x="166642" y="1933762"/>
                </a:cubicBezTo>
                <a:lnTo>
                  <a:pt x="152285" y="1920714"/>
                </a:lnTo>
                <a:lnTo>
                  <a:pt x="88658" y="1862885"/>
                </a:lnTo>
                <a:cubicBezTo>
                  <a:pt x="63817" y="1838044"/>
                  <a:pt x="40161" y="1812019"/>
                  <a:pt x="17781" y="1784901"/>
                </a:cubicBezTo>
                <a:lnTo>
                  <a:pt x="0" y="1761123"/>
                </a:lnTo>
                <a:lnTo>
                  <a:pt x="40005" y="1767228"/>
                </a:lnTo>
                <a:cubicBezTo>
                  <a:pt x="76922" y="1770978"/>
                  <a:pt x="114379" y="1772898"/>
                  <a:pt x="152285" y="1772898"/>
                </a:cubicBezTo>
                <a:cubicBezTo>
                  <a:pt x="190191" y="1772898"/>
                  <a:pt x="227648" y="1770978"/>
                  <a:pt x="264565" y="1767228"/>
                </a:cubicBezTo>
                <a:lnTo>
                  <a:pt x="304571" y="1761123"/>
                </a:lnTo>
                <a:lnTo>
                  <a:pt x="373601" y="1750587"/>
                </a:lnTo>
                <a:cubicBezTo>
                  <a:pt x="409344" y="1743273"/>
                  <a:pt x="444455" y="1734223"/>
                  <a:pt x="478841" y="1723527"/>
                </a:cubicBezTo>
                <a:lnTo>
                  <a:pt x="518406" y="1709046"/>
                </a:lnTo>
                <a:lnTo>
                  <a:pt x="579735" y="1686600"/>
                </a:lnTo>
                <a:cubicBezTo>
                  <a:pt x="678271" y="1644923"/>
                  <a:pt x="769458" y="1589273"/>
                  <a:pt x="850811" y="1522134"/>
                </a:cubicBezTo>
                <a:lnTo>
                  <a:pt x="876969" y="1498360"/>
                </a:lnTo>
                <a:lnTo>
                  <a:pt x="928795" y="1451257"/>
                </a:lnTo>
                <a:cubicBezTo>
                  <a:pt x="1077840" y="1302212"/>
                  <a:pt x="1184241" y="1110524"/>
                  <a:pt x="1228125" y="896063"/>
                </a:cubicBezTo>
                <a:lnTo>
                  <a:pt x="1231289" y="875333"/>
                </a:lnTo>
                <a:lnTo>
                  <a:pt x="1244766" y="787027"/>
                </a:lnTo>
                <a:cubicBezTo>
                  <a:pt x="1248516" y="750110"/>
                  <a:pt x="1250436" y="712653"/>
                  <a:pt x="1250436" y="674747"/>
                </a:cubicBezTo>
                <a:cubicBezTo>
                  <a:pt x="1250436" y="447313"/>
                  <a:pt x="1181297" y="236027"/>
                  <a:pt x="1062889" y="60760"/>
                </a:cubicBezTo>
                <a:close/>
              </a:path>
            </a:pathLst>
          </a:custGeom>
          <a:solidFill>
            <a:srgbClr val="005F73">
              <a:alpha val="49804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5528FF11-EABE-DD22-CAC6-2C8E6761F891}"/>
              </a:ext>
            </a:extLst>
          </p:cNvPr>
          <p:cNvSpPr txBox="1"/>
          <p:nvPr/>
        </p:nvSpPr>
        <p:spPr>
          <a:xfrm>
            <a:off x="-62628" y="1459811"/>
            <a:ext cx="28502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chemeClr val="bg1"/>
                </a:solidFill>
              </a:rPr>
              <a:t> Consist of individuals who come together with a common goal of mastering a particular subject or skill.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E426F27B-8278-B9FF-5DBE-EC88D56FFC37}"/>
              </a:ext>
            </a:extLst>
          </p:cNvPr>
          <p:cNvSpPr txBox="1"/>
          <p:nvPr/>
        </p:nvSpPr>
        <p:spPr>
          <a:xfrm>
            <a:off x="-208507" y="3073164"/>
            <a:ext cx="28502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chemeClr val="bg1"/>
                </a:solidFill>
              </a:rPr>
              <a:t>Designed to enhance collective learning through shared objectives and mutual support.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1C373D60-C27E-F642-DDA8-3CCD0BAEFE21}"/>
              </a:ext>
            </a:extLst>
          </p:cNvPr>
          <p:cNvSpPr txBox="1"/>
          <p:nvPr/>
        </p:nvSpPr>
        <p:spPr>
          <a:xfrm>
            <a:off x="-153472" y="4659525"/>
            <a:ext cx="28502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chemeClr val="bg1"/>
                </a:solidFill>
              </a:rPr>
              <a:t>Emphasize practical application of knowledge. engaging in hands-on activities, projects, or real-world problem-solving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ED5AC107-C12C-2871-C112-B7078ADC2356}"/>
              </a:ext>
            </a:extLst>
          </p:cNvPr>
          <p:cNvSpPr txBox="1"/>
          <p:nvPr/>
        </p:nvSpPr>
        <p:spPr>
          <a:xfrm>
            <a:off x="9090833" y="1532406"/>
            <a:ext cx="28502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Small sized to facilitate one-to-one interaction, and personalized attention.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44D1E200-9FDE-DD60-1D71-6061621F691D}"/>
              </a:ext>
            </a:extLst>
          </p:cNvPr>
          <p:cNvSpPr txBox="1"/>
          <p:nvPr/>
        </p:nvSpPr>
        <p:spPr>
          <a:xfrm>
            <a:off x="9174683" y="2882073"/>
            <a:ext cx="28502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Leverage the strengths and expertise of individual members. Peer-to-peer learning is a key component.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9CD268C-12F8-B599-D16A-4E4698FF6815}"/>
              </a:ext>
            </a:extLst>
          </p:cNvPr>
          <p:cNvSpPr txBox="1"/>
          <p:nvPr/>
        </p:nvSpPr>
        <p:spPr>
          <a:xfrm>
            <a:off x="9244129" y="4799693"/>
            <a:ext cx="28502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Members of focused learning groups collaborate to share knowledge, resources, and experiences.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A373DB-9A6D-7ED7-A8C1-A8E0FFD6EE5C}"/>
              </a:ext>
            </a:extLst>
          </p:cNvPr>
          <p:cNvSpPr txBox="1"/>
          <p:nvPr/>
        </p:nvSpPr>
        <p:spPr>
          <a:xfrm>
            <a:off x="2665905" y="1230938"/>
            <a:ext cx="113068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6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62E136-26C4-0621-56C4-647C5C0501CB}"/>
              </a:ext>
            </a:extLst>
          </p:cNvPr>
          <p:cNvSpPr txBox="1"/>
          <p:nvPr/>
        </p:nvSpPr>
        <p:spPr>
          <a:xfrm>
            <a:off x="2634482" y="4635063"/>
            <a:ext cx="113068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6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F95FC7-901F-9D3C-5109-99F825F150D5}"/>
              </a:ext>
            </a:extLst>
          </p:cNvPr>
          <p:cNvSpPr txBox="1"/>
          <p:nvPr/>
        </p:nvSpPr>
        <p:spPr>
          <a:xfrm>
            <a:off x="2593445" y="2833312"/>
            <a:ext cx="113068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6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52A2D8-AD16-EF4D-3950-09B24FFA53FF}"/>
              </a:ext>
            </a:extLst>
          </p:cNvPr>
          <p:cNvSpPr txBox="1"/>
          <p:nvPr/>
        </p:nvSpPr>
        <p:spPr>
          <a:xfrm>
            <a:off x="8386596" y="1207295"/>
            <a:ext cx="113068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6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08F56C-5D3C-401D-6BA0-BEBDA08DFF73}"/>
              </a:ext>
            </a:extLst>
          </p:cNvPr>
          <p:cNvSpPr txBox="1"/>
          <p:nvPr/>
        </p:nvSpPr>
        <p:spPr>
          <a:xfrm>
            <a:off x="8449909" y="4615606"/>
            <a:ext cx="113068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6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42479A-6BA6-E030-8984-23C2318FEED6}"/>
              </a:ext>
            </a:extLst>
          </p:cNvPr>
          <p:cNvSpPr txBox="1"/>
          <p:nvPr/>
        </p:nvSpPr>
        <p:spPr>
          <a:xfrm>
            <a:off x="8446791" y="2689217"/>
            <a:ext cx="113068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6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5</a:t>
            </a:r>
          </a:p>
        </p:txBody>
      </p:sp>
      <p:sp>
        <p:nvSpPr>
          <p:cNvPr id="109" name="Freeform: Shape 108">
            <a:extLst>
              <a:ext uri="{FF2B5EF4-FFF2-40B4-BE49-F238E27FC236}">
                <a16:creationId xmlns:a16="http://schemas.microsoft.com/office/drawing/2014/main" id="{30688B73-8024-70C4-459F-D04F6DD08253}"/>
              </a:ext>
            </a:extLst>
          </p:cNvPr>
          <p:cNvSpPr/>
          <p:nvPr/>
        </p:nvSpPr>
        <p:spPr>
          <a:xfrm>
            <a:off x="4295485" y="2941798"/>
            <a:ext cx="2851172" cy="3077037"/>
          </a:xfrm>
          <a:custGeom>
            <a:avLst/>
            <a:gdLst>
              <a:gd name="connsiteX0" fmla="*/ 945264 w 1963921"/>
              <a:gd name="connsiteY0" fmla="*/ 0 h 2184434"/>
              <a:gd name="connsiteX1" fmla="*/ 900430 w 1963921"/>
              <a:gd name="connsiteY1" fmla="*/ 59955 h 2184434"/>
              <a:gd name="connsiteX2" fmla="*/ 799181 w 1963921"/>
              <a:gd name="connsiteY2" fmla="*/ 246492 h 2184434"/>
              <a:gd name="connsiteX3" fmla="*/ 793391 w 1963921"/>
              <a:gd name="connsiteY3" fmla="*/ 262314 h 2184434"/>
              <a:gd name="connsiteX4" fmla="*/ 762254 w 1963921"/>
              <a:gd name="connsiteY4" fmla="*/ 347386 h 2184434"/>
              <a:gd name="connsiteX5" fmla="*/ 735194 w 1963921"/>
              <a:gd name="connsiteY5" fmla="*/ 452626 h 2184434"/>
              <a:gd name="connsiteX6" fmla="*/ 732030 w 1963921"/>
              <a:gd name="connsiteY6" fmla="*/ 473356 h 2184434"/>
              <a:gd name="connsiteX7" fmla="*/ 718553 w 1963921"/>
              <a:gd name="connsiteY7" fmla="*/ 561662 h 2184434"/>
              <a:gd name="connsiteX8" fmla="*/ 712883 w 1963921"/>
              <a:gd name="connsiteY8" fmla="*/ 673942 h 2184434"/>
              <a:gd name="connsiteX9" fmla="*/ 718553 w 1963921"/>
              <a:gd name="connsiteY9" fmla="*/ 786222 h 2184434"/>
              <a:gd name="connsiteX10" fmla="*/ 734566 w 1963921"/>
              <a:gd name="connsiteY10" fmla="*/ 891142 h 2184434"/>
              <a:gd name="connsiteX11" fmla="*/ 735194 w 1963921"/>
              <a:gd name="connsiteY11" fmla="*/ 895258 h 2184434"/>
              <a:gd name="connsiteX12" fmla="*/ 1034524 w 1963921"/>
              <a:gd name="connsiteY12" fmla="*/ 1450452 h 2184434"/>
              <a:gd name="connsiteX13" fmla="*/ 1098151 w 1963921"/>
              <a:gd name="connsiteY13" fmla="*/ 1508281 h 2184434"/>
              <a:gd name="connsiteX14" fmla="*/ 1112508 w 1963921"/>
              <a:gd name="connsiteY14" fmla="*/ 1521329 h 2184434"/>
              <a:gd name="connsiteX15" fmla="*/ 1811034 w 1963921"/>
              <a:gd name="connsiteY15" fmla="*/ 1772093 h 2184434"/>
              <a:gd name="connsiteX16" fmla="*/ 1923314 w 1963921"/>
              <a:gd name="connsiteY16" fmla="*/ 1766423 h 2184434"/>
              <a:gd name="connsiteX17" fmla="*/ 1963921 w 1963921"/>
              <a:gd name="connsiteY17" fmla="*/ 1760226 h 2184434"/>
              <a:gd name="connsiteX18" fmla="*/ 1945538 w 1963921"/>
              <a:gd name="connsiteY18" fmla="*/ 1784809 h 2184434"/>
              <a:gd name="connsiteX19" fmla="*/ 1098151 w 1963921"/>
              <a:gd name="connsiteY19" fmla="*/ 2184434 h 2184434"/>
              <a:gd name="connsiteX20" fmla="*/ 250764 w 1963921"/>
              <a:gd name="connsiteY20" fmla="*/ 1784809 h 2184434"/>
              <a:gd name="connsiteX21" fmla="*/ 232381 w 1963921"/>
              <a:gd name="connsiteY21" fmla="*/ 1760226 h 2184434"/>
              <a:gd name="connsiteX22" fmla="*/ 187547 w 1963921"/>
              <a:gd name="connsiteY22" fmla="*/ 1700270 h 2184434"/>
              <a:gd name="connsiteX23" fmla="*/ 0 w 1963921"/>
              <a:gd name="connsiteY23" fmla="*/ 1086283 h 2184434"/>
              <a:gd name="connsiteX24" fmla="*/ 5670 w 1963921"/>
              <a:gd name="connsiteY24" fmla="*/ 974003 h 2184434"/>
              <a:gd name="connsiteX25" fmla="*/ 19250 w 1963921"/>
              <a:gd name="connsiteY25" fmla="*/ 885022 h 2184434"/>
              <a:gd name="connsiteX26" fmla="*/ 22311 w 1963921"/>
              <a:gd name="connsiteY26" fmla="*/ 864967 h 2184434"/>
              <a:gd name="connsiteX27" fmla="*/ 321641 w 1963921"/>
              <a:gd name="connsiteY27" fmla="*/ 309773 h 2184434"/>
              <a:gd name="connsiteX28" fmla="*/ 373467 w 1963921"/>
              <a:gd name="connsiteY28" fmla="*/ 262670 h 2184434"/>
              <a:gd name="connsiteX29" fmla="*/ 399625 w 1963921"/>
              <a:gd name="connsiteY29" fmla="*/ 238896 h 2184434"/>
              <a:gd name="connsiteX30" fmla="*/ 670701 w 1963921"/>
              <a:gd name="connsiteY30" fmla="*/ 74430 h 2184434"/>
              <a:gd name="connsiteX31" fmla="*/ 732133 w 1963921"/>
              <a:gd name="connsiteY31" fmla="*/ 51946 h 2184434"/>
              <a:gd name="connsiteX32" fmla="*/ 771595 w 1963921"/>
              <a:gd name="connsiteY32" fmla="*/ 37503 h 2184434"/>
              <a:gd name="connsiteX33" fmla="*/ 876835 w 1963921"/>
              <a:gd name="connsiteY33" fmla="*/ 10443 h 218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963921" h="2184434">
                <a:moveTo>
                  <a:pt x="945264" y="0"/>
                </a:moveTo>
                <a:lnTo>
                  <a:pt x="900430" y="59955"/>
                </a:lnTo>
                <a:cubicBezTo>
                  <a:pt x="860961" y="118377"/>
                  <a:pt x="826966" y="180802"/>
                  <a:pt x="799181" y="246492"/>
                </a:cubicBezTo>
                <a:lnTo>
                  <a:pt x="793391" y="262314"/>
                </a:lnTo>
                <a:lnTo>
                  <a:pt x="762254" y="347386"/>
                </a:lnTo>
                <a:cubicBezTo>
                  <a:pt x="751559" y="381772"/>
                  <a:pt x="742508" y="416883"/>
                  <a:pt x="735194" y="452626"/>
                </a:cubicBezTo>
                <a:lnTo>
                  <a:pt x="732030" y="473356"/>
                </a:lnTo>
                <a:lnTo>
                  <a:pt x="718553" y="561662"/>
                </a:lnTo>
                <a:cubicBezTo>
                  <a:pt x="714804" y="598579"/>
                  <a:pt x="712883" y="636036"/>
                  <a:pt x="712883" y="673942"/>
                </a:cubicBezTo>
                <a:cubicBezTo>
                  <a:pt x="712883" y="711848"/>
                  <a:pt x="714804" y="749305"/>
                  <a:pt x="718553" y="786222"/>
                </a:cubicBezTo>
                <a:lnTo>
                  <a:pt x="734566" y="891142"/>
                </a:lnTo>
                <a:lnTo>
                  <a:pt x="735194" y="895258"/>
                </a:lnTo>
                <a:cubicBezTo>
                  <a:pt x="779079" y="1109719"/>
                  <a:pt x="885480" y="1301408"/>
                  <a:pt x="1034524" y="1450452"/>
                </a:cubicBezTo>
                <a:lnTo>
                  <a:pt x="1098151" y="1508281"/>
                </a:lnTo>
                <a:lnTo>
                  <a:pt x="1112508" y="1521329"/>
                </a:lnTo>
                <a:cubicBezTo>
                  <a:pt x="1302334" y="1677987"/>
                  <a:pt x="1545694" y="1772093"/>
                  <a:pt x="1811034" y="1772093"/>
                </a:cubicBezTo>
                <a:cubicBezTo>
                  <a:pt x="1848940" y="1772093"/>
                  <a:pt x="1886397" y="1770173"/>
                  <a:pt x="1923314" y="1766423"/>
                </a:cubicBezTo>
                <a:lnTo>
                  <a:pt x="1963921" y="1760226"/>
                </a:lnTo>
                <a:lnTo>
                  <a:pt x="1945538" y="1784809"/>
                </a:lnTo>
                <a:cubicBezTo>
                  <a:pt x="1744121" y="2028870"/>
                  <a:pt x="1439303" y="2184434"/>
                  <a:pt x="1098151" y="2184434"/>
                </a:cubicBezTo>
                <a:cubicBezTo>
                  <a:pt x="756999" y="2184434"/>
                  <a:pt x="452182" y="2028870"/>
                  <a:pt x="250764" y="1784809"/>
                </a:cubicBezTo>
                <a:lnTo>
                  <a:pt x="232381" y="1760226"/>
                </a:lnTo>
                <a:lnTo>
                  <a:pt x="187547" y="1700270"/>
                </a:lnTo>
                <a:cubicBezTo>
                  <a:pt x="69140" y="1525004"/>
                  <a:pt x="0" y="1313718"/>
                  <a:pt x="0" y="1086283"/>
                </a:cubicBezTo>
                <a:cubicBezTo>
                  <a:pt x="0" y="1048377"/>
                  <a:pt x="1921" y="1010920"/>
                  <a:pt x="5670" y="974003"/>
                </a:cubicBezTo>
                <a:lnTo>
                  <a:pt x="19250" y="885022"/>
                </a:lnTo>
                <a:lnTo>
                  <a:pt x="22311" y="864967"/>
                </a:lnTo>
                <a:cubicBezTo>
                  <a:pt x="66196" y="650506"/>
                  <a:pt x="172597" y="458818"/>
                  <a:pt x="321641" y="309773"/>
                </a:cubicBezTo>
                <a:lnTo>
                  <a:pt x="373467" y="262670"/>
                </a:lnTo>
                <a:lnTo>
                  <a:pt x="399625" y="238896"/>
                </a:lnTo>
                <a:cubicBezTo>
                  <a:pt x="480979" y="171757"/>
                  <a:pt x="572166" y="116107"/>
                  <a:pt x="670701" y="74430"/>
                </a:cubicBezTo>
                <a:lnTo>
                  <a:pt x="732133" y="51946"/>
                </a:lnTo>
                <a:lnTo>
                  <a:pt x="771595" y="37503"/>
                </a:lnTo>
                <a:cubicBezTo>
                  <a:pt x="805981" y="26808"/>
                  <a:pt x="841092" y="17757"/>
                  <a:pt x="876835" y="10443"/>
                </a:cubicBezTo>
                <a:close/>
              </a:path>
            </a:pathLst>
          </a:custGeom>
          <a:solidFill>
            <a:srgbClr val="94D2BD">
              <a:alpha val="49804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 wrap="square">
            <a:noAutofit/>
          </a:bodyPr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05BF46-5B44-FC6F-797D-0376E5ABB1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35" y="66932"/>
            <a:ext cx="2742686" cy="1111509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E310D779-37D8-3F02-338D-22416AC687C2}"/>
              </a:ext>
            </a:extLst>
          </p:cNvPr>
          <p:cNvGrpSpPr/>
          <p:nvPr/>
        </p:nvGrpSpPr>
        <p:grpSpPr>
          <a:xfrm>
            <a:off x="5649235" y="-1275765"/>
            <a:ext cx="6891556" cy="3735765"/>
            <a:chOff x="5649235" y="-1275765"/>
            <a:chExt cx="6891556" cy="373576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831417E-3B41-7F54-9148-FDE4FC30DC1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05026" y="-1275765"/>
              <a:ext cx="3735765" cy="3735765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166D9F0-92FC-FA5D-D776-B88EF3810BB2}"/>
                </a:ext>
              </a:extLst>
            </p:cNvPr>
            <p:cNvSpPr txBox="1"/>
            <p:nvPr/>
          </p:nvSpPr>
          <p:spPr>
            <a:xfrm>
              <a:off x="5649235" y="962997"/>
              <a:ext cx="6375746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IN" sz="2200" b="1" dirty="0">
                  <a:solidFill>
                    <a:schemeClr val="bg1"/>
                  </a:solidFill>
                </a:rPr>
                <a:t>STB 11518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65130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9C0423B-97FF-F9A3-B4B1-636842239C49}"/>
              </a:ext>
            </a:extLst>
          </p:cNvPr>
          <p:cNvSpPr/>
          <p:nvPr/>
        </p:nvSpPr>
        <p:spPr>
          <a:xfrm>
            <a:off x="7846383" y="78129"/>
            <a:ext cx="4200933" cy="6701742"/>
          </a:xfrm>
          <a:prstGeom prst="rect">
            <a:avLst/>
          </a:prstGeom>
          <a:solidFill>
            <a:srgbClr val="CA6702"/>
          </a:solidFill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>
              <a:rot lat="0" lon="0" rev="1200000"/>
            </a:lightRig>
          </a:scene3d>
          <a:sp3d extrusionH="88900">
            <a:bevelT w="50800" h="0"/>
            <a:bevelB w="48895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2FA1907-1FE8-7A2F-737D-09384E4C2654}"/>
              </a:ext>
            </a:extLst>
          </p:cNvPr>
          <p:cNvSpPr/>
          <p:nvPr/>
        </p:nvSpPr>
        <p:spPr>
          <a:xfrm rot="5400000">
            <a:off x="4236533" y="1069553"/>
            <a:ext cx="6701742" cy="4718894"/>
          </a:xfrm>
          <a:custGeom>
            <a:avLst/>
            <a:gdLst>
              <a:gd name="connsiteX0" fmla="*/ 0 w 6858000"/>
              <a:gd name="connsiteY0" fmla="*/ 4850758 h 4850758"/>
              <a:gd name="connsiteX1" fmla="*/ 0 w 6858000"/>
              <a:gd name="connsiteY1" fmla="*/ 532435 h 4850758"/>
              <a:gd name="connsiteX2" fmla="*/ 969863 w 6858000"/>
              <a:gd name="connsiteY2" fmla="*/ 532435 h 4850758"/>
              <a:gd name="connsiteX3" fmla="*/ 1284790 w 6858000"/>
              <a:gd name="connsiteY3" fmla="*/ 0 h 4850758"/>
              <a:gd name="connsiteX4" fmla="*/ 1599717 w 6858000"/>
              <a:gd name="connsiteY4" fmla="*/ 532435 h 4850758"/>
              <a:gd name="connsiteX5" fmla="*/ 6858000 w 6858000"/>
              <a:gd name="connsiteY5" fmla="*/ 532435 h 4850758"/>
              <a:gd name="connsiteX6" fmla="*/ 6857999 w 6858000"/>
              <a:gd name="connsiteY6" fmla="*/ 4850758 h 4850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4850758">
                <a:moveTo>
                  <a:pt x="0" y="4850758"/>
                </a:moveTo>
                <a:lnTo>
                  <a:pt x="0" y="532435"/>
                </a:lnTo>
                <a:lnTo>
                  <a:pt x="969863" y="532435"/>
                </a:lnTo>
                <a:lnTo>
                  <a:pt x="1284790" y="0"/>
                </a:lnTo>
                <a:lnTo>
                  <a:pt x="1599717" y="532435"/>
                </a:lnTo>
                <a:lnTo>
                  <a:pt x="6858000" y="532435"/>
                </a:lnTo>
                <a:lnTo>
                  <a:pt x="6857999" y="4850758"/>
                </a:lnTo>
                <a:close/>
              </a:path>
            </a:pathLst>
          </a:custGeom>
          <a:solidFill>
            <a:srgbClr val="005F73"/>
          </a:solidFill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>
              <a:rot lat="0" lon="0" rev="7800000"/>
            </a:lightRig>
          </a:scene3d>
          <a:sp3d extrusionH="88900">
            <a:bevelT w="50800"/>
            <a:bevelB w="488950" h="1333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F34B53D0-BAE2-8D33-8BE9-B86DF74A4955}"/>
              </a:ext>
            </a:extLst>
          </p:cNvPr>
          <p:cNvSpPr/>
          <p:nvPr/>
        </p:nvSpPr>
        <p:spPr>
          <a:xfrm rot="5400000">
            <a:off x="1700210" y="1069553"/>
            <a:ext cx="6701742" cy="4718894"/>
          </a:xfrm>
          <a:custGeom>
            <a:avLst/>
            <a:gdLst>
              <a:gd name="connsiteX0" fmla="*/ 0 w 6858000"/>
              <a:gd name="connsiteY0" fmla="*/ 4850758 h 4850758"/>
              <a:gd name="connsiteX1" fmla="*/ 0 w 6858000"/>
              <a:gd name="connsiteY1" fmla="*/ 532435 h 4850758"/>
              <a:gd name="connsiteX2" fmla="*/ 969863 w 6858000"/>
              <a:gd name="connsiteY2" fmla="*/ 532435 h 4850758"/>
              <a:gd name="connsiteX3" fmla="*/ 1284790 w 6858000"/>
              <a:gd name="connsiteY3" fmla="*/ 0 h 4850758"/>
              <a:gd name="connsiteX4" fmla="*/ 1599716 w 6858000"/>
              <a:gd name="connsiteY4" fmla="*/ 532435 h 4850758"/>
              <a:gd name="connsiteX5" fmla="*/ 6858000 w 6858000"/>
              <a:gd name="connsiteY5" fmla="*/ 532435 h 4850758"/>
              <a:gd name="connsiteX6" fmla="*/ 6858000 w 6858000"/>
              <a:gd name="connsiteY6" fmla="*/ 4850758 h 4850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4850758">
                <a:moveTo>
                  <a:pt x="0" y="4850758"/>
                </a:moveTo>
                <a:lnTo>
                  <a:pt x="0" y="532435"/>
                </a:lnTo>
                <a:lnTo>
                  <a:pt x="969863" y="532435"/>
                </a:lnTo>
                <a:lnTo>
                  <a:pt x="1284790" y="0"/>
                </a:lnTo>
                <a:lnTo>
                  <a:pt x="1599716" y="532435"/>
                </a:lnTo>
                <a:lnTo>
                  <a:pt x="6858000" y="532435"/>
                </a:lnTo>
                <a:lnTo>
                  <a:pt x="6858000" y="4850758"/>
                </a:lnTo>
                <a:close/>
              </a:path>
            </a:pathLst>
          </a:custGeom>
          <a:solidFill>
            <a:srgbClr val="0A9396"/>
          </a:solidFill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>
              <a:rot lat="0" lon="0" rev="7800000"/>
            </a:lightRig>
          </a:scene3d>
          <a:sp3d extrusionH="88900">
            <a:bevelT w="50800"/>
            <a:bevelB w="488950" h="1333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7FC1EA4-2F75-586C-1A74-F431E03B4513}"/>
              </a:ext>
            </a:extLst>
          </p:cNvPr>
          <p:cNvGrpSpPr/>
          <p:nvPr/>
        </p:nvGrpSpPr>
        <p:grpSpPr>
          <a:xfrm>
            <a:off x="4761999" y="205454"/>
            <a:ext cx="1970427" cy="4886814"/>
            <a:chOff x="4761999" y="205454"/>
            <a:chExt cx="1970427" cy="488681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358193F-5FE3-2535-3520-0D52C81F0459}"/>
                </a:ext>
              </a:extLst>
            </p:cNvPr>
            <p:cNvSpPr txBox="1"/>
            <p:nvPr/>
          </p:nvSpPr>
          <p:spPr>
            <a:xfrm>
              <a:off x="4761999" y="1121950"/>
              <a:ext cx="1970427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800" b="1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Recognition and Growth:</a:t>
              </a:r>
              <a:r>
                <a:rPr lang="en-IN" sz="1800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 Student’s contributions will be celebrated. From featuring in our magazines and social media to awards and certifications, we’ll make sure </a:t>
              </a:r>
              <a:r>
                <a:rPr lang="en-IN" dirty="0">
                  <a:solidFill>
                    <a:schemeClr val="bg1"/>
                  </a:solidFill>
                  <a:latin typeface="Arial" panose="020B0604020202020204" pitchFamily="34" charset="0"/>
                  <a:ea typeface="Arial" panose="020B0604020202020204" pitchFamily="34" charset="0"/>
                </a:rPr>
                <a:t>all </a:t>
              </a:r>
              <a:r>
                <a:rPr lang="en-IN" sz="1800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hard work stands out.</a:t>
              </a:r>
            </a:p>
            <a:p>
              <a:endParaRPr lang="en-IN" dirty="0">
                <a:solidFill>
                  <a:schemeClr val="bg1"/>
                </a:solidFill>
              </a:endParaRPr>
            </a:p>
          </p:txBody>
        </p:sp>
        <p:pic>
          <p:nvPicPr>
            <p:cNvPr id="6" name="Graphic 5" descr="Business Growth with solid fill">
              <a:extLst>
                <a:ext uri="{FF2B5EF4-FFF2-40B4-BE49-F238E27FC236}">
                  <a16:creationId xmlns:a16="http://schemas.microsoft.com/office/drawing/2014/main" id="{B05CC676-8AE6-3514-330D-EA240E3E59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142542" y="205454"/>
              <a:ext cx="914400" cy="914400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AED64AD-98F1-30B2-A3AC-DB2A8E0E0C4C}"/>
              </a:ext>
            </a:extLst>
          </p:cNvPr>
          <p:cNvGrpSpPr/>
          <p:nvPr/>
        </p:nvGrpSpPr>
        <p:grpSpPr>
          <a:xfrm>
            <a:off x="7341992" y="205454"/>
            <a:ext cx="2147881" cy="4609814"/>
            <a:chOff x="7341992" y="205454"/>
            <a:chExt cx="2147881" cy="460981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1DFDC0F-F297-EA5E-04F5-7D4726F9F833}"/>
                </a:ext>
              </a:extLst>
            </p:cNvPr>
            <p:cNvSpPr txBox="1"/>
            <p:nvPr/>
          </p:nvSpPr>
          <p:spPr>
            <a:xfrm>
              <a:off x="7341992" y="1121949"/>
              <a:ext cx="2147881" cy="3693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800" b="1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Hands-On Projects:</a:t>
              </a:r>
              <a:r>
                <a:rPr lang="en-IN" sz="1800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 Engage in practical, real-world projects that let you apply your knowledge and work with peers who share your interests. It’s not just about learning – it’s about doing and creating.</a:t>
              </a:r>
            </a:p>
            <a:p>
              <a:endParaRPr lang="en-IN" dirty="0">
                <a:solidFill>
                  <a:schemeClr val="bg1"/>
                </a:solidFill>
              </a:endParaRPr>
            </a:p>
          </p:txBody>
        </p:sp>
        <p:pic>
          <p:nvPicPr>
            <p:cNvPr id="8" name="Graphic 7" descr="Internet with solid fill">
              <a:extLst>
                <a:ext uri="{FF2B5EF4-FFF2-40B4-BE49-F238E27FC236}">
                  <a16:creationId xmlns:a16="http://schemas.microsoft.com/office/drawing/2014/main" id="{80FA03AA-E49B-505B-376F-EED2154165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629726" y="205454"/>
              <a:ext cx="914400" cy="91440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49525DE-AEAB-88FB-91D3-F004FFBBE188}"/>
              </a:ext>
            </a:extLst>
          </p:cNvPr>
          <p:cNvGrpSpPr/>
          <p:nvPr/>
        </p:nvGrpSpPr>
        <p:grpSpPr>
          <a:xfrm>
            <a:off x="-615539" y="78129"/>
            <a:ext cx="5615008" cy="6701742"/>
            <a:chOff x="-615539" y="78129"/>
            <a:chExt cx="5615008" cy="6701742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B7640AC-5AF7-FF47-1257-5FA5020DF0E5}"/>
                </a:ext>
              </a:extLst>
            </p:cNvPr>
            <p:cNvGrpSpPr/>
            <p:nvPr/>
          </p:nvGrpSpPr>
          <p:grpSpPr>
            <a:xfrm>
              <a:off x="-615539" y="78129"/>
              <a:ext cx="5615008" cy="6701742"/>
              <a:chOff x="-615539" y="78129"/>
              <a:chExt cx="5615008" cy="6701742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6DB2D76A-AAC5-2FF9-BAC0-D4BA1261B0EF}"/>
                  </a:ext>
                </a:extLst>
              </p:cNvPr>
              <p:cNvSpPr/>
              <p:nvPr/>
            </p:nvSpPr>
            <p:spPr>
              <a:xfrm rot="5400000">
                <a:off x="-869890" y="1069553"/>
                <a:ext cx="6701742" cy="4718894"/>
              </a:xfrm>
              <a:custGeom>
                <a:avLst/>
                <a:gdLst>
                  <a:gd name="connsiteX0" fmla="*/ 0 w 6858000"/>
                  <a:gd name="connsiteY0" fmla="*/ 4850758 h 4850758"/>
                  <a:gd name="connsiteX1" fmla="*/ 0 w 6858000"/>
                  <a:gd name="connsiteY1" fmla="*/ 532436 h 4850758"/>
                  <a:gd name="connsiteX2" fmla="*/ 1043169 w 6858000"/>
                  <a:gd name="connsiteY2" fmla="*/ 532436 h 4850758"/>
                  <a:gd name="connsiteX3" fmla="*/ 1358097 w 6858000"/>
                  <a:gd name="connsiteY3" fmla="*/ 0 h 4850758"/>
                  <a:gd name="connsiteX4" fmla="*/ 1673024 w 6858000"/>
                  <a:gd name="connsiteY4" fmla="*/ 532436 h 4850758"/>
                  <a:gd name="connsiteX5" fmla="*/ 6858000 w 6858000"/>
                  <a:gd name="connsiteY5" fmla="*/ 532436 h 4850758"/>
                  <a:gd name="connsiteX6" fmla="*/ 6858000 w 6858000"/>
                  <a:gd name="connsiteY6" fmla="*/ 4850758 h 4850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858000" h="4850758">
                    <a:moveTo>
                      <a:pt x="0" y="4850758"/>
                    </a:moveTo>
                    <a:lnTo>
                      <a:pt x="0" y="532436"/>
                    </a:lnTo>
                    <a:lnTo>
                      <a:pt x="1043169" y="532436"/>
                    </a:lnTo>
                    <a:lnTo>
                      <a:pt x="1358097" y="0"/>
                    </a:lnTo>
                    <a:lnTo>
                      <a:pt x="1673024" y="532436"/>
                    </a:lnTo>
                    <a:lnTo>
                      <a:pt x="6858000" y="532436"/>
                    </a:lnTo>
                    <a:lnTo>
                      <a:pt x="6858000" y="4850758"/>
                    </a:lnTo>
                    <a:close/>
                  </a:path>
                </a:pathLst>
              </a:custGeom>
              <a:solidFill>
                <a:srgbClr val="3B3838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>
                  <a:rot lat="0" lon="0" rev="7800000"/>
                </a:lightRig>
              </a:scene3d>
              <a:sp3d extrusionH="88900">
                <a:bevelT w="50800"/>
                <a:bevelB w="488950" h="133350"/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C7473EE-D99B-E454-ABF8-5A50C5BEB5D9}"/>
                  </a:ext>
                </a:extLst>
              </p:cNvPr>
              <p:cNvSpPr txBox="1"/>
              <p:nvPr/>
            </p:nvSpPr>
            <p:spPr>
              <a:xfrm>
                <a:off x="-615539" y="3708596"/>
                <a:ext cx="5615008" cy="18466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3800" dirty="0">
                    <a:solidFill>
                      <a:schemeClr val="bg1"/>
                    </a:solidFill>
                    <a:latin typeface="Bell MT" panose="02020503060305020303" pitchFamily="18" charset="0"/>
                  </a:rPr>
                  <a:t>YOUR GATEWAY</a:t>
                </a:r>
              </a:p>
              <a:p>
                <a:pPr algn="ctr"/>
                <a:r>
                  <a:rPr lang="en-IN" sz="3800" dirty="0">
                    <a:solidFill>
                      <a:schemeClr val="bg1"/>
                    </a:solidFill>
                    <a:latin typeface="Bell MT" panose="02020503060305020303" pitchFamily="18" charset="0"/>
                  </a:rPr>
                  <a:t> TO</a:t>
                </a:r>
              </a:p>
              <a:p>
                <a:pPr algn="ctr"/>
                <a:r>
                  <a:rPr lang="en-IN" sz="3800" dirty="0">
                    <a:solidFill>
                      <a:schemeClr val="bg1"/>
                    </a:solidFill>
                    <a:latin typeface="Bell MT" panose="02020503060305020303" pitchFamily="18" charset="0"/>
                  </a:rPr>
                  <a:t> OPPORTUNITIES</a:t>
                </a:r>
              </a:p>
            </p:txBody>
          </p: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A13D87C3-9B47-E9E7-3DB4-9A27885C32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7334" y="1171146"/>
                <a:ext cx="3057586" cy="2488255"/>
              </a:xfrm>
              <a:prstGeom prst="rect">
                <a:avLst/>
              </a:prstGeom>
            </p:spPr>
          </p:pic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5AA18D3-47F9-0948-57B2-121654DC2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8433" y="177110"/>
              <a:ext cx="2013532" cy="816010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F6E144E-DAD7-2E90-B289-CD53BA9EF609}"/>
              </a:ext>
            </a:extLst>
          </p:cNvPr>
          <p:cNvGrpSpPr/>
          <p:nvPr/>
        </p:nvGrpSpPr>
        <p:grpSpPr>
          <a:xfrm>
            <a:off x="9652330" y="205454"/>
            <a:ext cx="2602039" cy="6948807"/>
            <a:chOff x="9652330" y="205454"/>
            <a:chExt cx="2602039" cy="694880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7F185136-9DEF-98B3-545E-5B30F5BF61B5}"/>
                </a:ext>
              </a:extLst>
            </p:cNvPr>
            <p:cNvGrpSpPr/>
            <p:nvPr/>
          </p:nvGrpSpPr>
          <p:grpSpPr>
            <a:xfrm>
              <a:off x="9946849" y="205454"/>
              <a:ext cx="2147880" cy="4898389"/>
              <a:chOff x="9946849" y="205454"/>
              <a:chExt cx="2147880" cy="4898389"/>
            </a:xfrm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E1FC6F2A-1C94-96EB-0B95-65A7DBBEF00D}"/>
                  </a:ext>
                </a:extLst>
              </p:cNvPr>
              <p:cNvSpPr txBox="1"/>
              <p:nvPr/>
            </p:nvSpPr>
            <p:spPr>
              <a:xfrm>
                <a:off x="9946849" y="1133525"/>
                <a:ext cx="2147880" cy="39703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800" b="1" u="none" strike="noStrike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Expert-Led Workshops:</a:t>
                </a:r>
                <a:r>
                  <a:rPr lang="en-IN" sz="1800" u="none" strike="noStrike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 Participate in exclusive workshops led by industry leaders and experts. These sessions will keep you ahead of the curve and provide you with skills that are highly sought after.</a:t>
                </a:r>
              </a:p>
              <a:p>
                <a:endParaRPr lang="en-IN" dirty="0">
                  <a:solidFill>
                    <a:schemeClr val="bg1"/>
                  </a:solidFill>
                </a:endParaRPr>
              </a:p>
            </p:txBody>
          </p:sp>
          <p:pic>
            <p:nvPicPr>
              <p:cNvPr id="10" name="Graphic 9" descr="Boardroom with solid fill">
                <a:extLst>
                  <a:ext uri="{FF2B5EF4-FFF2-40B4-BE49-F238E27FC236}">
                    <a16:creationId xmlns:a16="http://schemas.microsoft.com/office/drawing/2014/main" id="{8AD94E32-CCCB-08BA-F449-660C6079AA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10271194" y="205454"/>
                <a:ext cx="914400" cy="914400"/>
              </a:xfrm>
              <a:prstGeom prst="rect">
                <a:avLst/>
              </a:prstGeom>
            </p:spPr>
          </p:pic>
        </p:grp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CB16B63-2CCF-9FE8-AAB9-AFE51ED763F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52330" y="4552222"/>
              <a:ext cx="2602039" cy="2602039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2EB121D0-1954-F0F5-263E-DBEAE626D824}"/>
              </a:ext>
            </a:extLst>
          </p:cNvPr>
          <p:cNvSpPr txBox="1"/>
          <p:nvPr/>
        </p:nvSpPr>
        <p:spPr>
          <a:xfrm>
            <a:off x="10565182" y="6140376"/>
            <a:ext cx="637574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200" b="1" dirty="0">
                <a:solidFill>
                  <a:schemeClr val="bg1"/>
                </a:solidFill>
              </a:rPr>
              <a:t>STB 11518</a:t>
            </a:r>
          </a:p>
        </p:txBody>
      </p:sp>
    </p:spTree>
    <p:extLst>
      <p:ext uri="{BB962C8B-B14F-4D97-AF65-F5344CB8AC3E}">
        <p14:creationId xmlns:p14="http://schemas.microsoft.com/office/powerpoint/2010/main" val="1220001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4" grpId="0" animBg="1"/>
      <p:bldP spid="2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A725E31C-D13F-6E8A-0D21-0A0812249459}"/>
              </a:ext>
            </a:extLst>
          </p:cNvPr>
          <p:cNvGrpSpPr/>
          <p:nvPr/>
        </p:nvGrpSpPr>
        <p:grpSpPr>
          <a:xfrm>
            <a:off x="13991853" y="-3538239"/>
            <a:ext cx="3470506" cy="3101547"/>
            <a:chOff x="6242019" y="167371"/>
            <a:chExt cx="3470506" cy="3101547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93CFCDD-4687-87D8-0D00-0B6745DA1C62}"/>
                </a:ext>
              </a:extLst>
            </p:cNvPr>
            <p:cNvSpPr/>
            <p:nvPr/>
          </p:nvSpPr>
          <p:spPr>
            <a:xfrm>
              <a:off x="6244284" y="2465500"/>
              <a:ext cx="770632" cy="803418"/>
            </a:xfrm>
            <a:custGeom>
              <a:avLst/>
              <a:gdLst>
                <a:gd name="connsiteX0" fmla="*/ 0 w 770632"/>
                <a:gd name="connsiteY0" fmla="*/ 0 h 803418"/>
                <a:gd name="connsiteX1" fmla="*/ 58290 w 770632"/>
                <a:gd name="connsiteY1" fmla="*/ 9191 h 803418"/>
                <a:gd name="connsiteX2" fmla="*/ 760467 w 770632"/>
                <a:gd name="connsiteY2" fmla="*/ 734610 h 803418"/>
                <a:gd name="connsiteX3" fmla="*/ 770632 w 770632"/>
                <a:gd name="connsiteY3" fmla="*/ 803418 h 803418"/>
                <a:gd name="connsiteX4" fmla="*/ 0 w 770632"/>
                <a:gd name="connsiteY4" fmla="*/ 803418 h 803418"/>
                <a:gd name="connsiteX5" fmla="*/ 0 w 770632"/>
                <a:gd name="connsiteY5" fmla="*/ 0 h 80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0632" h="803418">
                  <a:moveTo>
                    <a:pt x="0" y="0"/>
                  </a:moveTo>
                  <a:lnTo>
                    <a:pt x="58290" y="9191"/>
                  </a:lnTo>
                  <a:cubicBezTo>
                    <a:pt x="410743" y="83700"/>
                    <a:pt x="688345" y="370492"/>
                    <a:pt x="760467" y="734610"/>
                  </a:cubicBezTo>
                  <a:lnTo>
                    <a:pt x="770632" y="803418"/>
                  </a:lnTo>
                  <a:lnTo>
                    <a:pt x="0" y="8034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A6702"/>
            </a:solidFill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04DF0AD-5C2A-AEE9-12B2-BE2CED488DF1}"/>
                </a:ext>
              </a:extLst>
            </p:cNvPr>
            <p:cNvSpPr/>
            <p:nvPr/>
          </p:nvSpPr>
          <p:spPr>
            <a:xfrm>
              <a:off x="6244284" y="167371"/>
              <a:ext cx="3468241" cy="3101546"/>
            </a:xfrm>
            <a:custGeom>
              <a:avLst/>
              <a:gdLst>
                <a:gd name="connsiteX0" fmla="*/ 516935 w 3468241"/>
                <a:gd name="connsiteY0" fmla="*/ 0 h 3101546"/>
                <a:gd name="connsiteX1" fmla="*/ 3468241 w 3468241"/>
                <a:gd name="connsiteY1" fmla="*/ 0 h 3101546"/>
                <a:gd name="connsiteX2" fmla="*/ 3468241 w 3468241"/>
                <a:gd name="connsiteY2" fmla="*/ 2584611 h 3101546"/>
                <a:gd name="connsiteX3" fmla="*/ 2951306 w 3468241"/>
                <a:gd name="connsiteY3" fmla="*/ 3101546 h 3101546"/>
                <a:gd name="connsiteX4" fmla="*/ 770632 w 3468241"/>
                <a:gd name="connsiteY4" fmla="*/ 3101546 h 3101546"/>
                <a:gd name="connsiteX5" fmla="*/ 760467 w 3468241"/>
                <a:gd name="connsiteY5" fmla="*/ 3032738 h 3101546"/>
                <a:gd name="connsiteX6" fmla="*/ 58290 w 3468241"/>
                <a:gd name="connsiteY6" fmla="*/ 2307319 h 3101546"/>
                <a:gd name="connsiteX7" fmla="*/ 0 w 3468241"/>
                <a:gd name="connsiteY7" fmla="*/ 2298128 h 3101546"/>
                <a:gd name="connsiteX8" fmla="*/ 0 w 3468241"/>
                <a:gd name="connsiteY8" fmla="*/ 516935 h 3101546"/>
                <a:gd name="connsiteX9" fmla="*/ 516935 w 3468241"/>
                <a:gd name="connsiteY9" fmla="*/ 0 h 3101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68241" h="3101546">
                  <a:moveTo>
                    <a:pt x="516935" y="0"/>
                  </a:moveTo>
                  <a:lnTo>
                    <a:pt x="3468241" y="0"/>
                  </a:lnTo>
                  <a:lnTo>
                    <a:pt x="3468241" y="2584611"/>
                  </a:lnTo>
                  <a:cubicBezTo>
                    <a:pt x="3468241" y="2870106"/>
                    <a:pt x="3236801" y="3101546"/>
                    <a:pt x="2951306" y="3101546"/>
                  </a:cubicBezTo>
                  <a:lnTo>
                    <a:pt x="770632" y="3101546"/>
                  </a:lnTo>
                  <a:lnTo>
                    <a:pt x="760467" y="3032738"/>
                  </a:lnTo>
                  <a:cubicBezTo>
                    <a:pt x="688345" y="2668620"/>
                    <a:pt x="410743" y="2381828"/>
                    <a:pt x="58290" y="2307319"/>
                  </a:cubicBezTo>
                  <a:lnTo>
                    <a:pt x="0" y="2298128"/>
                  </a:lnTo>
                  <a:lnTo>
                    <a:pt x="0" y="516935"/>
                  </a:lnTo>
                  <a:cubicBezTo>
                    <a:pt x="0" y="231440"/>
                    <a:pt x="231440" y="0"/>
                    <a:pt x="516935" y="0"/>
                  </a:cubicBezTo>
                  <a:close/>
                </a:path>
              </a:pathLst>
            </a:custGeom>
            <a:solidFill>
              <a:srgbClr val="94D2B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7F6EEAA-8A4A-40DD-844C-664C260ACCEB}"/>
                </a:ext>
              </a:extLst>
            </p:cNvPr>
            <p:cNvSpPr txBox="1"/>
            <p:nvPr/>
          </p:nvSpPr>
          <p:spPr>
            <a:xfrm>
              <a:off x="6625740" y="402454"/>
              <a:ext cx="2913676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800" b="1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Networking Opportunities:</a:t>
              </a:r>
              <a:r>
                <a:rPr lang="en-IN" sz="1800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 Build meaningful connections with peers, alumni, and industry professionals. These relationships could become invaluable as you advance in your career.</a:t>
              </a:r>
            </a:p>
            <a:p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3760057-C477-94C5-37CC-794D97AFDAD2}"/>
                </a:ext>
              </a:extLst>
            </p:cNvPr>
            <p:cNvSpPr txBox="1"/>
            <p:nvPr/>
          </p:nvSpPr>
          <p:spPr>
            <a:xfrm>
              <a:off x="6242019" y="2536524"/>
              <a:ext cx="119974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4000" dirty="0">
                  <a:latin typeface="Bahnschrift SemiBold Condensed" panose="020B0502040204020203" pitchFamily="34" charset="0"/>
                </a:rPr>
                <a:t>01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186300C-8ACD-B873-F7AA-85650EB91973}"/>
              </a:ext>
            </a:extLst>
          </p:cNvPr>
          <p:cNvGrpSpPr/>
          <p:nvPr/>
        </p:nvGrpSpPr>
        <p:grpSpPr>
          <a:xfrm>
            <a:off x="15476731" y="6703190"/>
            <a:ext cx="2865241" cy="2788275"/>
            <a:chOff x="6237289" y="3397559"/>
            <a:chExt cx="2865241" cy="2788275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AD76BD-850E-F8D6-5CEC-C3DADDE68270}"/>
                </a:ext>
              </a:extLst>
            </p:cNvPr>
            <p:cNvSpPr/>
            <p:nvPr/>
          </p:nvSpPr>
          <p:spPr>
            <a:xfrm>
              <a:off x="6237289" y="3511957"/>
              <a:ext cx="776903" cy="799622"/>
            </a:xfrm>
            <a:custGeom>
              <a:avLst/>
              <a:gdLst>
                <a:gd name="connsiteX0" fmla="*/ 0 w 776903"/>
                <a:gd name="connsiteY0" fmla="*/ 0 h 799622"/>
                <a:gd name="connsiteX1" fmla="*/ 776903 w 776903"/>
                <a:gd name="connsiteY1" fmla="*/ 0 h 799622"/>
                <a:gd name="connsiteX2" fmla="*/ 767462 w 776903"/>
                <a:gd name="connsiteY2" fmla="*/ 63909 h 799622"/>
                <a:gd name="connsiteX3" fmla="*/ 65285 w 776903"/>
                <a:gd name="connsiteY3" fmla="*/ 789328 h 799622"/>
                <a:gd name="connsiteX4" fmla="*/ 0 w 776903"/>
                <a:gd name="connsiteY4" fmla="*/ 799622 h 799622"/>
                <a:gd name="connsiteX5" fmla="*/ 0 w 776903"/>
                <a:gd name="connsiteY5" fmla="*/ 0 h 79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6903" h="799622">
                  <a:moveTo>
                    <a:pt x="0" y="0"/>
                  </a:moveTo>
                  <a:lnTo>
                    <a:pt x="776903" y="0"/>
                  </a:lnTo>
                  <a:lnTo>
                    <a:pt x="767462" y="63909"/>
                  </a:lnTo>
                  <a:cubicBezTo>
                    <a:pt x="695340" y="428027"/>
                    <a:pt x="417738" y="714819"/>
                    <a:pt x="65285" y="789328"/>
                  </a:cubicBezTo>
                  <a:lnTo>
                    <a:pt x="0" y="7996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9396"/>
            </a:solidFill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FC1CB55F-9892-7C59-6195-BFC936E66ED4}"/>
                </a:ext>
              </a:extLst>
            </p:cNvPr>
            <p:cNvSpPr/>
            <p:nvPr/>
          </p:nvSpPr>
          <p:spPr>
            <a:xfrm>
              <a:off x="6237289" y="3511957"/>
              <a:ext cx="2865241" cy="2673877"/>
            </a:xfrm>
            <a:custGeom>
              <a:avLst/>
              <a:gdLst>
                <a:gd name="connsiteX0" fmla="*/ 776903 w 2865241"/>
                <a:gd name="connsiteY0" fmla="*/ 0 h 2673877"/>
                <a:gd name="connsiteX1" fmla="*/ 2419586 w 2865241"/>
                <a:gd name="connsiteY1" fmla="*/ 0 h 2673877"/>
                <a:gd name="connsiteX2" fmla="*/ 2865241 w 2865241"/>
                <a:gd name="connsiteY2" fmla="*/ 445655 h 2673877"/>
                <a:gd name="connsiteX3" fmla="*/ 2865241 w 2865241"/>
                <a:gd name="connsiteY3" fmla="*/ 2673877 h 2673877"/>
                <a:gd name="connsiteX4" fmla="*/ 445655 w 2865241"/>
                <a:gd name="connsiteY4" fmla="*/ 2673877 h 2673877"/>
                <a:gd name="connsiteX5" fmla="*/ 0 w 2865241"/>
                <a:gd name="connsiteY5" fmla="*/ 2228222 h 2673877"/>
                <a:gd name="connsiteX6" fmla="*/ 0 w 2865241"/>
                <a:gd name="connsiteY6" fmla="*/ 799622 h 2673877"/>
                <a:gd name="connsiteX7" fmla="*/ 65285 w 2865241"/>
                <a:gd name="connsiteY7" fmla="*/ 789328 h 2673877"/>
                <a:gd name="connsiteX8" fmla="*/ 767462 w 2865241"/>
                <a:gd name="connsiteY8" fmla="*/ 63909 h 2673877"/>
                <a:gd name="connsiteX9" fmla="*/ 776903 w 2865241"/>
                <a:gd name="connsiteY9" fmla="*/ 0 h 2673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65241" h="2673877">
                  <a:moveTo>
                    <a:pt x="776903" y="0"/>
                  </a:moveTo>
                  <a:lnTo>
                    <a:pt x="2419586" y="0"/>
                  </a:lnTo>
                  <a:cubicBezTo>
                    <a:pt x="2665714" y="0"/>
                    <a:pt x="2865241" y="199527"/>
                    <a:pt x="2865241" y="445655"/>
                  </a:cubicBezTo>
                  <a:lnTo>
                    <a:pt x="2865241" y="2673877"/>
                  </a:lnTo>
                  <a:lnTo>
                    <a:pt x="445655" y="2673877"/>
                  </a:lnTo>
                  <a:cubicBezTo>
                    <a:pt x="199527" y="2673877"/>
                    <a:pt x="0" y="2474350"/>
                    <a:pt x="0" y="2228222"/>
                  </a:cubicBezTo>
                  <a:lnTo>
                    <a:pt x="0" y="799622"/>
                  </a:lnTo>
                  <a:lnTo>
                    <a:pt x="65285" y="789328"/>
                  </a:lnTo>
                  <a:cubicBezTo>
                    <a:pt x="417738" y="714819"/>
                    <a:pt x="695340" y="428027"/>
                    <a:pt x="767462" y="63909"/>
                  </a:cubicBezTo>
                  <a:lnTo>
                    <a:pt x="776903" y="0"/>
                  </a:lnTo>
                  <a:close/>
                </a:path>
              </a:pathLst>
            </a:custGeom>
            <a:solidFill>
              <a:srgbClr val="005F7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8868660-1CD5-76BF-7BF9-2CC1B4876370}"/>
                </a:ext>
              </a:extLst>
            </p:cNvPr>
            <p:cNvSpPr txBox="1"/>
            <p:nvPr/>
          </p:nvSpPr>
          <p:spPr>
            <a:xfrm>
              <a:off x="6533581" y="4114765"/>
              <a:ext cx="2511430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Interactive Events:</a:t>
              </a:r>
              <a:r>
                <a:rPr lang="en-IN" sz="1600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 Join in on hackathons, study sessions, and other engaging events designed to keep you motivated and involved.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D8D57F5-0D61-A521-0ED7-85A7BE3850C6}"/>
                </a:ext>
              </a:extLst>
            </p:cNvPr>
            <p:cNvSpPr txBox="1"/>
            <p:nvPr/>
          </p:nvSpPr>
          <p:spPr>
            <a:xfrm>
              <a:off x="6262002" y="3397559"/>
              <a:ext cx="119974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4000" dirty="0">
                  <a:latin typeface="Bahnschrift SemiBold Condensed" panose="020B0502040204020203" pitchFamily="34" charset="0"/>
                </a:rPr>
                <a:t>02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E5EDF5B-FFAD-4F9D-B61F-AC7E8E970D76}"/>
              </a:ext>
            </a:extLst>
          </p:cNvPr>
          <p:cNvGrpSpPr/>
          <p:nvPr/>
        </p:nvGrpSpPr>
        <p:grpSpPr>
          <a:xfrm>
            <a:off x="-6355305" y="6599448"/>
            <a:ext cx="2918714" cy="2644392"/>
            <a:chOff x="3645241" y="3412316"/>
            <a:chExt cx="2918714" cy="2644392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AE28073-1D93-F22B-6677-6FE2FB47D31F}"/>
                </a:ext>
              </a:extLst>
            </p:cNvPr>
            <p:cNvSpPr/>
            <p:nvPr/>
          </p:nvSpPr>
          <p:spPr>
            <a:xfrm>
              <a:off x="5227844" y="3516058"/>
              <a:ext cx="762306" cy="793315"/>
            </a:xfrm>
            <a:custGeom>
              <a:avLst/>
              <a:gdLst>
                <a:gd name="connsiteX0" fmla="*/ 0 w 762306"/>
                <a:gd name="connsiteY0" fmla="*/ 0 h 793315"/>
                <a:gd name="connsiteX1" fmla="*/ 762306 w 762306"/>
                <a:gd name="connsiteY1" fmla="*/ 0 h 793315"/>
                <a:gd name="connsiteX2" fmla="*/ 762306 w 762306"/>
                <a:gd name="connsiteY2" fmla="*/ 793315 h 793315"/>
                <a:gd name="connsiteX3" fmla="*/ 711012 w 762306"/>
                <a:gd name="connsiteY3" fmla="*/ 785227 h 793315"/>
                <a:gd name="connsiteX4" fmla="*/ 8835 w 762306"/>
                <a:gd name="connsiteY4" fmla="*/ 59808 h 793315"/>
                <a:gd name="connsiteX5" fmla="*/ 0 w 762306"/>
                <a:gd name="connsiteY5" fmla="*/ 0 h 79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306" h="793315">
                  <a:moveTo>
                    <a:pt x="0" y="0"/>
                  </a:moveTo>
                  <a:lnTo>
                    <a:pt x="762306" y="0"/>
                  </a:lnTo>
                  <a:lnTo>
                    <a:pt x="762306" y="793315"/>
                  </a:lnTo>
                  <a:lnTo>
                    <a:pt x="711012" y="785227"/>
                  </a:lnTo>
                  <a:cubicBezTo>
                    <a:pt x="358560" y="710718"/>
                    <a:pt x="80957" y="423926"/>
                    <a:pt x="8835" y="5980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4D2BD"/>
            </a:solidFill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F1B1E1E4-6749-18E3-D39C-602373C73FCC}"/>
                </a:ext>
              </a:extLst>
            </p:cNvPr>
            <p:cNvSpPr/>
            <p:nvPr/>
          </p:nvSpPr>
          <p:spPr>
            <a:xfrm>
              <a:off x="3645241" y="3516058"/>
              <a:ext cx="2344908" cy="2341047"/>
            </a:xfrm>
            <a:custGeom>
              <a:avLst/>
              <a:gdLst>
                <a:gd name="connsiteX0" fmla="*/ 390182 w 2344908"/>
                <a:gd name="connsiteY0" fmla="*/ 0 h 2341047"/>
                <a:gd name="connsiteX1" fmla="*/ 1582602 w 2344908"/>
                <a:gd name="connsiteY1" fmla="*/ 0 h 2341047"/>
                <a:gd name="connsiteX2" fmla="*/ 1591437 w 2344908"/>
                <a:gd name="connsiteY2" fmla="*/ 59808 h 2341047"/>
                <a:gd name="connsiteX3" fmla="*/ 2293614 w 2344908"/>
                <a:gd name="connsiteY3" fmla="*/ 785227 h 2341047"/>
                <a:gd name="connsiteX4" fmla="*/ 2344908 w 2344908"/>
                <a:gd name="connsiteY4" fmla="*/ 793315 h 2341047"/>
                <a:gd name="connsiteX5" fmla="*/ 2344908 w 2344908"/>
                <a:gd name="connsiteY5" fmla="*/ 1950865 h 2341047"/>
                <a:gd name="connsiteX6" fmla="*/ 1954726 w 2344908"/>
                <a:gd name="connsiteY6" fmla="*/ 2341047 h 2341047"/>
                <a:gd name="connsiteX7" fmla="*/ 0 w 2344908"/>
                <a:gd name="connsiteY7" fmla="*/ 2341047 h 2341047"/>
                <a:gd name="connsiteX8" fmla="*/ 0 w 2344908"/>
                <a:gd name="connsiteY8" fmla="*/ 390182 h 2341047"/>
                <a:gd name="connsiteX9" fmla="*/ 390182 w 2344908"/>
                <a:gd name="connsiteY9" fmla="*/ 0 h 234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4908" h="2341047">
                  <a:moveTo>
                    <a:pt x="390182" y="0"/>
                  </a:moveTo>
                  <a:lnTo>
                    <a:pt x="1582602" y="0"/>
                  </a:lnTo>
                  <a:lnTo>
                    <a:pt x="1591437" y="59808"/>
                  </a:lnTo>
                  <a:cubicBezTo>
                    <a:pt x="1663559" y="423926"/>
                    <a:pt x="1941162" y="710718"/>
                    <a:pt x="2293614" y="785227"/>
                  </a:cubicBezTo>
                  <a:lnTo>
                    <a:pt x="2344908" y="793315"/>
                  </a:lnTo>
                  <a:lnTo>
                    <a:pt x="2344908" y="1950865"/>
                  </a:lnTo>
                  <a:cubicBezTo>
                    <a:pt x="2344908" y="2166357"/>
                    <a:pt x="2170218" y="2341047"/>
                    <a:pt x="1954726" y="2341047"/>
                  </a:cubicBezTo>
                  <a:lnTo>
                    <a:pt x="0" y="2341047"/>
                  </a:lnTo>
                  <a:lnTo>
                    <a:pt x="0" y="390182"/>
                  </a:lnTo>
                  <a:cubicBezTo>
                    <a:pt x="0" y="174690"/>
                    <a:pt x="174690" y="0"/>
                    <a:pt x="390182" y="0"/>
                  </a:cubicBezTo>
                  <a:close/>
                </a:path>
              </a:pathLst>
            </a:custGeom>
            <a:solidFill>
              <a:srgbClr val="CA670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5675651-6E3E-4AC3-F6A4-F499CD836663}"/>
                </a:ext>
              </a:extLst>
            </p:cNvPr>
            <p:cNvSpPr txBox="1"/>
            <p:nvPr/>
          </p:nvSpPr>
          <p:spPr>
            <a:xfrm>
              <a:off x="3779465" y="3809939"/>
              <a:ext cx="2048618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400" b="1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Alumni and Expert Mentorship:</a:t>
              </a:r>
              <a:r>
                <a:rPr lang="en-IN" sz="140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 Benefit from the guidance of experienced alumni and professionals who can offer advice, support, and opportunities</a:t>
              </a:r>
              <a:endParaRPr lang="en-IN" sz="1400" dirty="0">
                <a:solidFill>
                  <a:schemeClr val="bg1"/>
                </a:solidFill>
              </a:endParaRPr>
            </a:p>
            <a:p>
              <a:endParaRPr lang="en-IN" sz="1400" dirty="0">
                <a:solidFill>
                  <a:schemeClr val="bg1"/>
                </a:solidFill>
              </a:endParaRPr>
            </a:p>
            <a:p>
              <a:endParaRPr lang="en-IN" sz="1400" dirty="0">
                <a:solidFill>
                  <a:schemeClr val="bg1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765AF5A-A14A-34AF-D5E4-74CDA85CD7F9}"/>
                </a:ext>
              </a:extLst>
            </p:cNvPr>
            <p:cNvSpPr txBox="1"/>
            <p:nvPr/>
          </p:nvSpPr>
          <p:spPr>
            <a:xfrm>
              <a:off x="5364208" y="3412316"/>
              <a:ext cx="119974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4000" dirty="0">
                  <a:latin typeface="Bahnschrift SemiBold Condensed" panose="020B0502040204020203" pitchFamily="34" charset="0"/>
                </a:rPr>
                <a:t>03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DA2110B-104E-D06C-2008-C11CB7FFACF9}"/>
              </a:ext>
            </a:extLst>
          </p:cNvPr>
          <p:cNvGrpSpPr/>
          <p:nvPr/>
        </p:nvGrpSpPr>
        <p:grpSpPr>
          <a:xfrm>
            <a:off x="-5147773" y="-2637986"/>
            <a:ext cx="2537449" cy="1939401"/>
            <a:chOff x="4053013" y="1370214"/>
            <a:chExt cx="2537449" cy="1939401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C92FA37-EF3E-0413-CEBE-B9FECA530046}"/>
                </a:ext>
              </a:extLst>
            </p:cNvPr>
            <p:cNvSpPr/>
            <p:nvPr/>
          </p:nvSpPr>
          <p:spPr>
            <a:xfrm>
              <a:off x="5227844" y="2465501"/>
              <a:ext cx="769300" cy="794416"/>
            </a:xfrm>
            <a:custGeom>
              <a:avLst/>
              <a:gdLst>
                <a:gd name="connsiteX0" fmla="*/ 769300 w 769300"/>
                <a:gd name="connsiteY0" fmla="*/ 0 h 794416"/>
                <a:gd name="connsiteX1" fmla="*/ 769300 w 769300"/>
                <a:gd name="connsiteY1" fmla="*/ 794416 h 794416"/>
                <a:gd name="connsiteX2" fmla="*/ 0 w 769300"/>
                <a:gd name="connsiteY2" fmla="*/ 794416 h 794416"/>
                <a:gd name="connsiteX3" fmla="*/ 8835 w 769300"/>
                <a:gd name="connsiteY3" fmla="*/ 734609 h 794416"/>
                <a:gd name="connsiteX4" fmla="*/ 711012 w 769300"/>
                <a:gd name="connsiteY4" fmla="*/ 9190 h 794416"/>
                <a:gd name="connsiteX5" fmla="*/ 769300 w 769300"/>
                <a:gd name="connsiteY5" fmla="*/ 0 h 7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9300" h="794416">
                  <a:moveTo>
                    <a:pt x="769300" y="0"/>
                  </a:moveTo>
                  <a:lnTo>
                    <a:pt x="769300" y="794416"/>
                  </a:lnTo>
                  <a:lnTo>
                    <a:pt x="0" y="794416"/>
                  </a:lnTo>
                  <a:lnTo>
                    <a:pt x="8835" y="734609"/>
                  </a:lnTo>
                  <a:cubicBezTo>
                    <a:pt x="80957" y="370491"/>
                    <a:pt x="358560" y="83699"/>
                    <a:pt x="711012" y="9190"/>
                  </a:cubicBezTo>
                  <a:lnTo>
                    <a:pt x="769300" y="0"/>
                  </a:lnTo>
                  <a:close/>
                </a:path>
              </a:pathLst>
            </a:custGeom>
            <a:solidFill>
              <a:srgbClr val="005F73"/>
            </a:solidFill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8C94A30-1775-A5DF-5312-3839C1703D9B}"/>
                </a:ext>
              </a:extLst>
            </p:cNvPr>
            <p:cNvSpPr/>
            <p:nvPr/>
          </p:nvSpPr>
          <p:spPr>
            <a:xfrm>
              <a:off x="4053013" y="1370214"/>
              <a:ext cx="1944130" cy="1889702"/>
            </a:xfrm>
            <a:custGeom>
              <a:avLst/>
              <a:gdLst>
                <a:gd name="connsiteX0" fmla="*/ 0 w 1944130"/>
                <a:gd name="connsiteY0" fmla="*/ 0 h 1889702"/>
                <a:gd name="connsiteX1" fmla="*/ 1629173 w 1944130"/>
                <a:gd name="connsiteY1" fmla="*/ 0 h 1889702"/>
                <a:gd name="connsiteX2" fmla="*/ 1944130 w 1944130"/>
                <a:gd name="connsiteY2" fmla="*/ 314957 h 1889702"/>
                <a:gd name="connsiteX3" fmla="*/ 1944130 w 1944130"/>
                <a:gd name="connsiteY3" fmla="*/ 1095286 h 1889702"/>
                <a:gd name="connsiteX4" fmla="*/ 1885842 w 1944130"/>
                <a:gd name="connsiteY4" fmla="*/ 1104476 h 1889702"/>
                <a:gd name="connsiteX5" fmla="*/ 1183665 w 1944130"/>
                <a:gd name="connsiteY5" fmla="*/ 1829895 h 1889702"/>
                <a:gd name="connsiteX6" fmla="*/ 1174830 w 1944130"/>
                <a:gd name="connsiteY6" fmla="*/ 1889702 h 1889702"/>
                <a:gd name="connsiteX7" fmla="*/ 314957 w 1944130"/>
                <a:gd name="connsiteY7" fmla="*/ 1889702 h 1889702"/>
                <a:gd name="connsiteX8" fmla="*/ 0 w 1944130"/>
                <a:gd name="connsiteY8" fmla="*/ 1574745 h 1889702"/>
                <a:gd name="connsiteX9" fmla="*/ 0 w 1944130"/>
                <a:gd name="connsiteY9" fmla="*/ 0 h 188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44130" h="1889702">
                  <a:moveTo>
                    <a:pt x="0" y="0"/>
                  </a:moveTo>
                  <a:lnTo>
                    <a:pt x="1629173" y="0"/>
                  </a:lnTo>
                  <a:cubicBezTo>
                    <a:pt x="1803119" y="0"/>
                    <a:pt x="1944130" y="141011"/>
                    <a:pt x="1944130" y="314957"/>
                  </a:cubicBezTo>
                  <a:lnTo>
                    <a:pt x="1944130" y="1095286"/>
                  </a:lnTo>
                  <a:lnTo>
                    <a:pt x="1885842" y="1104476"/>
                  </a:lnTo>
                  <a:cubicBezTo>
                    <a:pt x="1533390" y="1178985"/>
                    <a:pt x="1255787" y="1465777"/>
                    <a:pt x="1183665" y="1829895"/>
                  </a:cubicBezTo>
                  <a:lnTo>
                    <a:pt x="1174830" y="1889702"/>
                  </a:lnTo>
                  <a:lnTo>
                    <a:pt x="314957" y="1889702"/>
                  </a:lnTo>
                  <a:cubicBezTo>
                    <a:pt x="141011" y="1889702"/>
                    <a:pt x="0" y="1748691"/>
                    <a:pt x="0" y="15747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939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C0A82F4-78C4-9C92-0030-42D76B9B64E2}"/>
                </a:ext>
              </a:extLst>
            </p:cNvPr>
            <p:cNvSpPr txBox="1"/>
            <p:nvPr/>
          </p:nvSpPr>
          <p:spPr>
            <a:xfrm>
              <a:off x="5390715" y="2546223"/>
              <a:ext cx="119974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4000" dirty="0">
                  <a:latin typeface="Bahnschrift SemiBold Condensed" panose="020B0502040204020203" pitchFamily="34" charset="0"/>
                </a:rPr>
                <a:t>04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7544671-7220-BFD6-ABB5-1816CB82AF79}"/>
                </a:ext>
              </a:extLst>
            </p:cNvPr>
            <p:cNvSpPr txBox="1"/>
            <p:nvPr/>
          </p:nvSpPr>
          <p:spPr>
            <a:xfrm>
              <a:off x="4165264" y="1493733"/>
              <a:ext cx="1598931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b="1" dirty="0"/>
                <a:t>Skill Development:</a:t>
              </a:r>
              <a:r>
                <a:rPr lang="en-GB" sz="1400" dirty="0"/>
                <a:t> Enhance your skills through practical, hands-on experiences in a collaborative environment.</a:t>
              </a:r>
            </a:p>
            <a:p>
              <a:endParaRPr lang="en-IN" sz="1400" dirty="0"/>
            </a:p>
          </p:txBody>
        </p:sp>
      </p:grp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51D74A9A-3FEE-4BCA-610D-3EB674A081CB}"/>
              </a:ext>
            </a:extLst>
          </p:cNvPr>
          <p:cNvSpPr/>
          <p:nvPr/>
        </p:nvSpPr>
        <p:spPr>
          <a:xfrm rot="15933721">
            <a:off x="3793059" y="9836"/>
            <a:ext cx="4606707" cy="6826844"/>
          </a:xfrm>
          <a:custGeom>
            <a:avLst/>
            <a:gdLst>
              <a:gd name="connsiteX0" fmla="*/ 2371068 w 4606707"/>
              <a:gd name="connsiteY0" fmla="*/ 1327186 h 6826844"/>
              <a:gd name="connsiteX1" fmla="*/ 1173334 w 4606707"/>
              <a:gd name="connsiteY1" fmla="*/ 2375869 h 6826844"/>
              <a:gd name="connsiteX2" fmla="*/ 1175494 w 4606707"/>
              <a:gd name="connsiteY2" fmla="*/ 2231884 h 6826844"/>
              <a:gd name="connsiteX3" fmla="*/ 2235040 w 4606707"/>
              <a:gd name="connsiteY3" fmla="*/ 1203665 h 6826844"/>
              <a:gd name="connsiteX4" fmla="*/ 1206820 w 4606707"/>
              <a:gd name="connsiteY4" fmla="*/ 144120 h 6826844"/>
              <a:gd name="connsiteX5" fmla="*/ 147275 w 4606707"/>
              <a:gd name="connsiteY5" fmla="*/ 1172339 h 6826844"/>
              <a:gd name="connsiteX6" fmla="*/ 3291 w 4606707"/>
              <a:gd name="connsiteY6" fmla="*/ 1170179 h 6826844"/>
              <a:gd name="connsiteX7" fmla="*/ 1208981 w 4606707"/>
              <a:gd name="connsiteY7" fmla="*/ 136 h 6826844"/>
              <a:gd name="connsiteX8" fmla="*/ 2379024 w 4606707"/>
              <a:gd name="connsiteY8" fmla="*/ 1205826 h 6826844"/>
              <a:gd name="connsiteX9" fmla="*/ 2371068 w 4606707"/>
              <a:gd name="connsiteY9" fmla="*/ 1327186 h 6826844"/>
              <a:gd name="connsiteX10" fmla="*/ 4601056 w 4606707"/>
              <a:gd name="connsiteY10" fmla="*/ 3522071 h 6826844"/>
              <a:gd name="connsiteX11" fmla="*/ 3423515 w 4606707"/>
              <a:gd name="connsiteY11" fmla="*/ 4593379 h 6826844"/>
              <a:gd name="connsiteX12" fmla="*/ 3422933 w 4606707"/>
              <a:gd name="connsiteY12" fmla="*/ 4449380 h 6826844"/>
              <a:gd name="connsiteX13" fmla="*/ 4462699 w 4606707"/>
              <a:gd name="connsiteY13" fmla="*/ 3401164 h 6826844"/>
              <a:gd name="connsiteX14" fmla="*/ 3414483 w 4606707"/>
              <a:gd name="connsiteY14" fmla="*/ 2361397 h 6826844"/>
              <a:gd name="connsiteX15" fmla="*/ 2379675 w 4606707"/>
              <a:gd name="connsiteY15" fmla="*/ 3302849 h 6826844"/>
              <a:gd name="connsiteX16" fmla="*/ 2375129 w 4606707"/>
              <a:gd name="connsiteY16" fmla="*/ 3400734 h 6826844"/>
              <a:gd name="connsiteX17" fmla="*/ 2375729 w 4606707"/>
              <a:gd name="connsiteY17" fmla="*/ 3400721 h 6826844"/>
              <a:gd name="connsiteX18" fmla="*/ 2372214 w 4606707"/>
              <a:gd name="connsiteY18" fmla="*/ 3522291 h 6826844"/>
              <a:gd name="connsiteX19" fmla="*/ 1213604 w 4606707"/>
              <a:gd name="connsiteY19" fmla="*/ 4614044 h 6826844"/>
              <a:gd name="connsiteX20" fmla="*/ 281 w 4606707"/>
              <a:gd name="connsiteY20" fmla="*/ 3451920 h 6826844"/>
              <a:gd name="connsiteX21" fmla="*/ 1162406 w 4606707"/>
              <a:gd name="connsiteY21" fmla="*/ 2238596 h 6826844"/>
              <a:gd name="connsiteX22" fmla="*/ 1165508 w 4606707"/>
              <a:gd name="connsiteY22" fmla="*/ 2382563 h 6826844"/>
              <a:gd name="connsiteX23" fmla="*/ 144247 w 4606707"/>
              <a:gd name="connsiteY23" fmla="*/ 3448817 h 6826844"/>
              <a:gd name="connsiteX24" fmla="*/ 1210501 w 4606707"/>
              <a:gd name="connsiteY24" fmla="*/ 4470078 h 6826844"/>
              <a:gd name="connsiteX25" fmla="*/ 2228674 w 4606707"/>
              <a:gd name="connsiteY25" fmla="*/ 3510658 h 6826844"/>
              <a:gd name="connsiteX26" fmla="*/ 2231578 w 4606707"/>
              <a:gd name="connsiteY26" fmla="*/ 3410192 h 6826844"/>
              <a:gd name="connsiteX27" fmla="*/ 2230718 w 4606707"/>
              <a:gd name="connsiteY27" fmla="*/ 3410196 h 6826844"/>
              <a:gd name="connsiteX28" fmla="*/ 3413901 w 4606707"/>
              <a:gd name="connsiteY28" fmla="*/ 2217398 h 6826844"/>
              <a:gd name="connsiteX29" fmla="*/ 4606698 w 4606707"/>
              <a:gd name="connsiteY29" fmla="*/ 3400581 h 6826844"/>
              <a:gd name="connsiteX30" fmla="*/ 4601056 w 4606707"/>
              <a:gd name="connsiteY30" fmla="*/ 3522071 h 6826844"/>
              <a:gd name="connsiteX31" fmla="*/ 4597175 w 4606707"/>
              <a:gd name="connsiteY31" fmla="*/ 5760310 h 6826844"/>
              <a:gd name="connsiteX32" fmla="*/ 3415309 w 4606707"/>
              <a:gd name="connsiteY32" fmla="*/ 6826844 h 6826844"/>
              <a:gd name="connsiteX33" fmla="*/ 2227309 w 4606707"/>
              <a:gd name="connsiteY33" fmla="*/ 5638844 h 6826844"/>
              <a:gd name="connsiteX34" fmla="*/ 3415309 w 4606707"/>
              <a:gd name="connsiteY34" fmla="*/ 4450844 h 6826844"/>
              <a:gd name="connsiteX35" fmla="*/ 3415309 w 4606707"/>
              <a:gd name="connsiteY35" fmla="*/ 4594844 h 6826844"/>
              <a:gd name="connsiteX36" fmla="*/ 2371309 w 4606707"/>
              <a:gd name="connsiteY36" fmla="*/ 5638844 h 6826844"/>
              <a:gd name="connsiteX37" fmla="*/ 3415309 w 4606707"/>
              <a:gd name="connsiteY37" fmla="*/ 6682844 h 6826844"/>
              <a:gd name="connsiteX38" fmla="*/ 4459309 w 4606707"/>
              <a:gd name="connsiteY38" fmla="*/ 5638844 h 6826844"/>
              <a:gd name="connsiteX39" fmla="*/ 4603309 w 4606707"/>
              <a:gd name="connsiteY39" fmla="*/ 5638844 h 6826844"/>
              <a:gd name="connsiteX40" fmla="*/ 4597175 w 4606707"/>
              <a:gd name="connsiteY40" fmla="*/ 5760310 h 6826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4606707" h="6826844">
                <a:moveTo>
                  <a:pt x="2371068" y="1327186"/>
                </a:moveTo>
                <a:cubicBezTo>
                  <a:pt x="2301250" y="1925262"/>
                  <a:pt x="1788372" y="2385097"/>
                  <a:pt x="1173334" y="2375869"/>
                </a:cubicBezTo>
                <a:lnTo>
                  <a:pt x="1175494" y="2231884"/>
                </a:lnTo>
                <a:cubicBezTo>
                  <a:pt x="1752015" y="2240535"/>
                  <a:pt x="2226389" y="1780185"/>
                  <a:pt x="2235040" y="1203665"/>
                </a:cubicBezTo>
                <a:cubicBezTo>
                  <a:pt x="2243690" y="627145"/>
                  <a:pt x="1783340" y="152770"/>
                  <a:pt x="1206820" y="144120"/>
                </a:cubicBezTo>
                <a:cubicBezTo>
                  <a:pt x="630300" y="135469"/>
                  <a:pt x="155926" y="595819"/>
                  <a:pt x="147275" y="1172339"/>
                </a:cubicBezTo>
                <a:lnTo>
                  <a:pt x="3291" y="1170179"/>
                </a:lnTo>
                <a:cubicBezTo>
                  <a:pt x="13135" y="514139"/>
                  <a:pt x="552941" y="-9708"/>
                  <a:pt x="1208981" y="136"/>
                </a:cubicBezTo>
                <a:cubicBezTo>
                  <a:pt x="1865021" y="9980"/>
                  <a:pt x="2388867" y="549785"/>
                  <a:pt x="2379024" y="1205826"/>
                </a:cubicBezTo>
                <a:cubicBezTo>
                  <a:pt x="2378408" y="1246828"/>
                  <a:pt x="2375723" y="1287314"/>
                  <a:pt x="2371068" y="1327186"/>
                </a:cubicBezTo>
                <a:close/>
                <a:moveTo>
                  <a:pt x="4601056" y="3522071"/>
                </a:moveTo>
                <a:cubicBezTo>
                  <a:pt x="4542643" y="4121368"/>
                  <a:pt x="4038617" y="4590889"/>
                  <a:pt x="3423515" y="4593379"/>
                </a:cubicBezTo>
                <a:lnTo>
                  <a:pt x="3422933" y="4449380"/>
                </a:lnTo>
                <a:cubicBezTo>
                  <a:pt x="3999513" y="4447047"/>
                  <a:pt x="4465033" y="3977744"/>
                  <a:pt x="4462699" y="3401164"/>
                </a:cubicBezTo>
                <a:cubicBezTo>
                  <a:pt x="4460366" y="2824583"/>
                  <a:pt x="3991064" y="2359064"/>
                  <a:pt x="3414483" y="2361397"/>
                </a:cubicBezTo>
                <a:cubicBezTo>
                  <a:pt x="2873939" y="2363584"/>
                  <a:pt x="2431007" y="2776194"/>
                  <a:pt x="2379675" y="3302849"/>
                </a:cubicBezTo>
                <a:lnTo>
                  <a:pt x="2375129" y="3400734"/>
                </a:lnTo>
                <a:lnTo>
                  <a:pt x="2375729" y="3400721"/>
                </a:lnTo>
                <a:cubicBezTo>
                  <a:pt x="2376612" y="3441719"/>
                  <a:pt x="2375409" y="3482276"/>
                  <a:pt x="2372214" y="3522291"/>
                </a:cubicBezTo>
                <a:cubicBezTo>
                  <a:pt x="2324299" y="4122519"/>
                  <a:pt x="1828568" y="4600790"/>
                  <a:pt x="1213604" y="4614044"/>
                </a:cubicBezTo>
                <a:cubicBezTo>
                  <a:pt x="557642" y="4628182"/>
                  <a:pt x="14419" y="4107881"/>
                  <a:pt x="281" y="3451920"/>
                </a:cubicBezTo>
                <a:cubicBezTo>
                  <a:pt x="-13857" y="2795958"/>
                  <a:pt x="506444" y="2252734"/>
                  <a:pt x="1162406" y="2238596"/>
                </a:cubicBezTo>
                <a:lnTo>
                  <a:pt x="1165508" y="2382563"/>
                </a:lnTo>
                <a:cubicBezTo>
                  <a:pt x="589058" y="2394987"/>
                  <a:pt x="131823" y="2872366"/>
                  <a:pt x="144247" y="3448817"/>
                </a:cubicBezTo>
                <a:cubicBezTo>
                  <a:pt x="156672" y="4025268"/>
                  <a:pt x="634050" y="4482502"/>
                  <a:pt x="1210501" y="4470078"/>
                </a:cubicBezTo>
                <a:cubicBezTo>
                  <a:pt x="1750924" y="4458430"/>
                  <a:pt x="2186567" y="4038131"/>
                  <a:pt x="2228674" y="3510658"/>
                </a:cubicBezTo>
                <a:lnTo>
                  <a:pt x="2231578" y="3410192"/>
                </a:lnTo>
                <a:lnTo>
                  <a:pt x="2230718" y="3410196"/>
                </a:lnTo>
                <a:cubicBezTo>
                  <a:pt x="2228063" y="2754087"/>
                  <a:pt x="2757792" y="2220053"/>
                  <a:pt x="3413901" y="2217398"/>
                </a:cubicBezTo>
                <a:cubicBezTo>
                  <a:pt x="4070009" y="2214743"/>
                  <a:pt x="4604043" y="2744472"/>
                  <a:pt x="4606698" y="3400581"/>
                </a:cubicBezTo>
                <a:cubicBezTo>
                  <a:pt x="4606864" y="3441588"/>
                  <a:pt x="4604950" y="3482118"/>
                  <a:pt x="4601056" y="3522071"/>
                </a:cubicBezTo>
                <a:close/>
                <a:moveTo>
                  <a:pt x="4597175" y="5760310"/>
                </a:moveTo>
                <a:cubicBezTo>
                  <a:pt x="4536338" y="6359366"/>
                  <a:pt x="4030415" y="6826844"/>
                  <a:pt x="3415309" y="6826844"/>
                </a:cubicBezTo>
                <a:cubicBezTo>
                  <a:pt x="2759195" y="6826844"/>
                  <a:pt x="2227309" y="6294958"/>
                  <a:pt x="2227309" y="5638844"/>
                </a:cubicBezTo>
                <a:cubicBezTo>
                  <a:pt x="2227309" y="4982730"/>
                  <a:pt x="2759195" y="4450844"/>
                  <a:pt x="3415309" y="4450844"/>
                </a:cubicBezTo>
                <a:lnTo>
                  <a:pt x="3415309" y="4594844"/>
                </a:lnTo>
                <a:cubicBezTo>
                  <a:pt x="2838724" y="4594844"/>
                  <a:pt x="2371309" y="5062259"/>
                  <a:pt x="2371309" y="5638844"/>
                </a:cubicBezTo>
                <a:cubicBezTo>
                  <a:pt x="2371309" y="6215429"/>
                  <a:pt x="2838724" y="6682844"/>
                  <a:pt x="3415309" y="6682844"/>
                </a:cubicBezTo>
                <a:cubicBezTo>
                  <a:pt x="3991894" y="6682844"/>
                  <a:pt x="4459309" y="6215428"/>
                  <a:pt x="4459309" y="5638844"/>
                </a:cubicBezTo>
                <a:lnTo>
                  <a:pt x="4603309" y="5638844"/>
                </a:lnTo>
                <a:cubicBezTo>
                  <a:pt x="4603309" y="5679851"/>
                  <a:pt x="4601231" y="5720373"/>
                  <a:pt x="4597175" y="576031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70" name="Graphic 14" descr="Single gear with solid fill">
            <a:extLst>
              <a:ext uri="{FF2B5EF4-FFF2-40B4-BE49-F238E27FC236}">
                <a16:creationId xmlns:a16="http://schemas.microsoft.com/office/drawing/2014/main" id="{65A8A875-21DD-C34E-E9EE-E92996058A78}"/>
              </a:ext>
            </a:extLst>
          </p:cNvPr>
          <p:cNvSpPr/>
          <p:nvPr/>
        </p:nvSpPr>
        <p:spPr>
          <a:xfrm>
            <a:off x="3128741" y="3891269"/>
            <a:ext cx="1640790" cy="1638380"/>
          </a:xfrm>
          <a:custGeom>
            <a:avLst/>
            <a:gdLst>
              <a:gd name="connsiteX0" fmla="*/ 819190 w 1640790"/>
              <a:gd name="connsiteY0" fmla="*/ 1108316 h 1638380"/>
              <a:gd name="connsiteX1" fmla="*/ 530064 w 1640790"/>
              <a:gd name="connsiteY1" fmla="*/ 819190 h 1638380"/>
              <a:gd name="connsiteX2" fmla="*/ 819190 w 1640790"/>
              <a:gd name="connsiteY2" fmla="*/ 530064 h 1638380"/>
              <a:gd name="connsiteX3" fmla="*/ 1108316 w 1640790"/>
              <a:gd name="connsiteY3" fmla="*/ 819190 h 1638380"/>
              <a:gd name="connsiteX4" fmla="*/ 819190 w 1640790"/>
              <a:gd name="connsiteY4" fmla="*/ 1108316 h 1638380"/>
              <a:gd name="connsiteX5" fmla="*/ 1469724 w 1640790"/>
              <a:gd name="connsiteY5" fmla="*/ 638487 h 1638380"/>
              <a:gd name="connsiteX6" fmla="*/ 1407080 w 1640790"/>
              <a:gd name="connsiteY6" fmla="*/ 489105 h 1638380"/>
              <a:gd name="connsiteX7" fmla="*/ 1467315 w 1640790"/>
              <a:gd name="connsiteY7" fmla="*/ 308401 h 1638380"/>
              <a:gd name="connsiteX8" fmla="*/ 1329980 w 1640790"/>
              <a:gd name="connsiteY8" fmla="*/ 171066 h 1638380"/>
              <a:gd name="connsiteX9" fmla="*/ 1149276 w 1640790"/>
              <a:gd name="connsiteY9" fmla="*/ 231301 h 1638380"/>
              <a:gd name="connsiteX10" fmla="*/ 997485 w 1640790"/>
              <a:gd name="connsiteY10" fmla="*/ 168657 h 1638380"/>
              <a:gd name="connsiteX11" fmla="*/ 915566 w 1640790"/>
              <a:gd name="connsiteY11" fmla="*/ 0 h 1638380"/>
              <a:gd name="connsiteX12" fmla="*/ 722815 w 1640790"/>
              <a:gd name="connsiteY12" fmla="*/ 0 h 1638380"/>
              <a:gd name="connsiteX13" fmla="*/ 638487 w 1640790"/>
              <a:gd name="connsiteY13" fmla="*/ 168657 h 1638380"/>
              <a:gd name="connsiteX14" fmla="*/ 489105 w 1640790"/>
              <a:gd name="connsiteY14" fmla="*/ 231301 h 1638380"/>
              <a:gd name="connsiteX15" fmla="*/ 308401 w 1640790"/>
              <a:gd name="connsiteY15" fmla="*/ 171066 h 1638380"/>
              <a:gd name="connsiteX16" fmla="*/ 171066 w 1640790"/>
              <a:gd name="connsiteY16" fmla="*/ 308401 h 1638380"/>
              <a:gd name="connsiteX17" fmla="*/ 231301 w 1640790"/>
              <a:gd name="connsiteY17" fmla="*/ 489105 h 1638380"/>
              <a:gd name="connsiteX18" fmla="*/ 168657 w 1640790"/>
              <a:gd name="connsiteY18" fmla="*/ 640896 h 1638380"/>
              <a:gd name="connsiteX19" fmla="*/ 0 w 1640790"/>
              <a:gd name="connsiteY19" fmla="*/ 722815 h 1638380"/>
              <a:gd name="connsiteX20" fmla="*/ 0 w 1640790"/>
              <a:gd name="connsiteY20" fmla="*/ 915566 h 1638380"/>
              <a:gd name="connsiteX21" fmla="*/ 168657 w 1640790"/>
              <a:gd name="connsiteY21" fmla="*/ 999894 h 1638380"/>
              <a:gd name="connsiteX22" fmla="*/ 231301 w 1640790"/>
              <a:gd name="connsiteY22" fmla="*/ 1149276 h 1638380"/>
              <a:gd name="connsiteX23" fmla="*/ 171066 w 1640790"/>
              <a:gd name="connsiteY23" fmla="*/ 1329980 h 1638380"/>
              <a:gd name="connsiteX24" fmla="*/ 308401 w 1640790"/>
              <a:gd name="connsiteY24" fmla="*/ 1467315 h 1638380"/>
              <a:gd name="connsiteX25" fmla="*/ 489105 w 1640790"/>
              <a:gd name="connsiteY25" fmla="*/ 1407080 h 1638380"/>
              <a:gd name="connsiteX26" fmla="*/ 640896 w 1640790"/>
              <a:gd name="connsiteY26" fmla="*/ 1469724 h 1638380"/>
              <a:gd name="connsiteX27" fmla="*/ 725224 w 1640790"/>
              <a:gd name="connsiteY27" fmla="*/ 1638381 h 1638380"/>
              <a:gd name="connsiteX28" fmla="*/ 917975 w 1640790"/>
              <a:gd name="connsiteY28" fmla="*/ 1638381 h 1638380"/>
              <a:gd name="connsiteX29" fmla="*/ 1002303 w 1640790"/>
              <a:gd name="connsiteY29" fmla="*/ 1469724 h 1638380"/>
              <a:gd name="connsiteX30" fmla="*/ 1151685 w 1640790"/>
              <a:gd name="connsiteY30" fmla="*/ 1407080 h 1638380"/>
              <a:gd name="connsiteX31" fmla="*/ 1332389 w 1640790"/>
              <a:gd name="connsiteY31" fmla="*/ 1467315 h 1638380"/>
              <a:gd name="connsiteX32" fmla="*/ 1469724 w 1640790"/>
              <a:gd name="connsiteY32" fmla="*/ 1329980 h 1638380"/>
              <a:gd name="connsiteX33" fmla="*/ 1409489 w 1640790"/>
              <a:gd name="connsiteY33" fmla="*/ 1149276 h 1638380"/>
              <a:gd name="connsiteX34" fmla="*/ 1472133 w 1640790"/>
              <a:gd name="connsiteY34" fmla="*/ 997485 h 1638380"/>
              <a:gd name="connsiteX35" fmla="*/ 1640790 w 1640790"/>
              <a:gd name="connsiteY35" fmla="*/ 913156 h 1638380"/>
              <a:gd name="connsiteX36" fmla="*/ 1640790 w 1640790"/>
              <a:gd name="connsiteY36" fmla="*/ 720406 h 1638380"/>
              <a:gd name="connsiteX37" fmla="*/ 1469724 w 1640790"/>
              <a:gd name="connsiteY37" fmla="*/ 638487 h 1638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640790" h="1638380">
                <a:moveTo>
                  <a:pt x="819190" y="1108316"/>
                </a:moveTo>
                <a:cubicBezTo>
                  <a:pt x="660171" y="1108316"/>
                  <a:pt x="530064" y="978210"/>
                  <a:pt x="530064" y="819190"/>
                </a:cubicBezTo>
                <a:cubicBezTo>
                  <a:pt x="530064" y="660171"/>
                  <a:pt x="660171" y="530064"/>
                  <a:pt x="819190" y="530064"/>
                </a:cubicBezTo>
                <a:cubicBezTo>
                  <a:pt x="978210" y="530064"/>
                  <a:pt x="1108316" y="660171"/>
                  <a:pt x="1108316" y="819190"/>
                </a:cubicBezTo>
                <a:cubicBezTo>
                  <a:pt x="1108316" y="978210"/>
                  <a:pt x="978210" y="1108316"/>
                  <a:pt x="819190" y="1108316"/>
                </a:cubicBezTo>
                <a:close/>
                <a:moveTo>
                  <a:pt x="1469724" y="638487"/>
                </a:moveTo>
                <a:cubicBezTo>
                  <a:pt x="1455268" y="585480"/>
                  <a:pt x="1433583" y="534883"/>
                  <a:pt x="1407080" y="489105"/>
                </a:cubicBezTo>
                <a:lnTo>
                  <a:pt x="1467315" y="308401"/>
                </a:lnTo>
                <a:lnTo>
                  <a:pt x="1329980" y="171066"/>
                </a:lnTo>
                <a:lnTo>
                  <a:pt x="1149276" y="231301"/>
                </a:lnTo>
                <a:cubicBezTo>
                  <a:pt x="1101088" y="204798"/>
                  <a:pt x="1050491" y="183113"/>
                  <a:pt x="997485" y="168657"/>
                </a:cubicBezTo>
                <a:lnTo>
                  <a:pt x="915566" y="0"/>
                </a:lnTo>
                <a:lnTo>
                  <a:pt x="722815" y="0"/>
                </a:lnTo>
                <a:lnTo>
                  <a:pt x="638487" y="168657"/>
                </a:lnTo>
                <a:cubicBezTo>
                  <a:pt x="585480" y="183113"/>
                  <a:pt x="534883" y="204798"/>
                  <a:pt x="489105" y="231301"/>
                </a:cubicBezTo>
                <a:lnTo>
                  <a:pt x="308401" y="171066"/>
                </a:lnTo>
                <a:lnTo>
                  <a:pt x="171066" y="308401"/>
                </a:lnTo>
                <a:lnTo>
                  <a:pt x="231301" y="489105"/>
                </a:lnTo>
                <a:cubicBezTo>
                  <a:pt x="204798" y="537292"/>
                  <a:pt x="183113" y="587890"/>
                  <a:pt x="168657" y="640896"/>
                </a:cubicBezTo>
                <a:lnTo>
                  <a:pt x="0" y="722815"/>
                </a:lnTo>
                <a:lnTo>
                  <a:pt x="0" y="915566"/>
                </a:lnTo>
                <a:lnTo>
                  <a:pt x="168657" y="999894"/>
                </a:lnTo>
                <a:cubicBezTo>
                  <a:pt x="183113" y="1052901"/>
                  <a:pt x="204798" y="1103498"/>
                  <a:pt x="231301" y="1149276"/>
                </a:cubicBezTo>
                <a:lnTo>
                  <a:pt x="171066" y="1329980"/>
                </a:lnTo>
                <a:lnTo>
                  <a:pt x="308401" y="1467315"/>
                </a:lnTo>
                <a:lnTo>
                  <a:pt x="489105" y="1407080"/>
                </a:lnTo>
                <a:cubicBezTo>
                  <a:pt x="537292" y="1433583"/>
                  <a:pt x="587890" y="1455268"/>
                  <a:pt x="640896" y="1469724"/>
                </a:cubicBezTo>
                <a:lnTo>
                  <a:pt x="725224" y="1638381"/>
                </a:lnTo>
                <a:lnTo>
                  <a:pt x="917975" y="1638381"/>
                </a:lnTo>
                <a:lnTo>
                  <a:pt x="1002303" y="1469724"/>
                </a:lnTo>
                <a:cubicBezTo>
                  <a:pt x="1055310" y="1455268"/>
                  <a:pt x="1105907" y="1433583"/>
                  <a:pt x="1151685" y="1407080"/>
                </a:cubicBezTo>
                <a:lnTo>
                  <a:pt x="1332389" y="1467315"/>
                </a:lnTo>
                <a:lnTo>
                  <a:pt x="1469724" y="1329980"/>
                </a:lnTo>
                <a:lnTo>
                  <a:pt x="1409489" y="1149276"/>
                </a:lnTo>
                <a:cubicBezTo>
                  <a:pt x="1435992" y="1101088"/>
                  <a:pt x="1457677" y="1050491"/>
                  <a:pt x="1472133" y="997485"/>
                </a:cubicBezTo>
                <a:lnTo>
                  <a:pt x="1640790" y="913156"/>
                </a:lnTo>
                <a:lnTo>
                  <a:pt x="1640790" y="720406"/>
                </a:lnTo>
                <a:lnTo>
                  <a:pt x="1469724" y="638487"/>
                </a:lnTo>
                <a:close/>
              </a:path>
            </a:pathLst>
          </a:custGeom>
          <a:solidFill>
            <a:srgbClr val="94D2BD"/>
          </a:solidFill>
          <a:ln w="2401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71" name="Graphic 12" descr="Single gear with solid fill">
            <a:extLst>
              <a:ext uri="{FF2B5EF4-FFF2-40B4-BE49-F238E27FC236}">
                <a16:creationId xmlns:a16="http://schemas.microsoft.com/office/drawing/2014/main" id="{7C0F2F17-5251-0987-4CBF-197DE0B77B0C}"/>
              </a:ext>
            </a:extLst>
          </p:cNvPr>
          <p:cNvSpPr/>
          <p:nvPr/>
        </p:nvSpPr>
        <p:spPr>
          <a:xfrm>
            <a:off x="5415440" y="3702698"/>
            <a:ext cx="1640790" cy="1638380"/>
          </a:xfrm>
          <a:custGeom>
            <a:avLst/>
            <a:gdLst>
              <a:gd name="connsiteX0" fmla="*/ 819190 w 1640790"/>
              <a:gd name="connsiteY0" fmla="*/ 1108316 h 1638380"/>
              <a:gd name="connsiteX1" fmla="*/ 530064 w 1640790"/>
              <a:gd name="connsiteY1" fmla="*/ 819190 h 1638380"/>
              <a:gd name="connsiteX2" fmla="*/ 819190 w 1640790"/>
              <a:gd name="connsiteY2" fmla="*/ 530064 h 1638380"/>
              <a:gd name="connsiteX3" fmla="*/ 1108316 w 1640790"/>
              <a:gd name="connsiteY3" fmla="*/ 819190 h 1638380"/>
              <a:gd name="connsiteX4" fmla="*/ 819190 w 1640790"/>
              <a:gd name="connsiteY4" fmla="*/ 1108316 h 1638380"/>
              <a:gd name="connsiteX5" fmla="*/ 1469724 w 1640790"/>
              <a:gd name="connsiteY5" fmla="*/ 638487 h 1638380"/>
              <a:gd name="connsiteX6" fmla="*/ 1407080 w 1640790"/>
              <a:gd name="connsiteY6" fmla="*/ 489105 h 1638380"/>
              <a:gd name="connsiteX7" fmla="*/ 1467315 w 1640790"/>
              <a:gd name="connsiteY7" fmla="*/ 308401 h 1638380"/>
              <a:gd name="connsiteX8" fmla="*/ 1329980 w 1640790"/>
              <a:gd name="connsiteY8" fmla="*/ 171066 h 1638380"/>
              <a:gd name="connsiteX9" fmla="*/ 1149276 w 1640790"/>
              <a:gd name="connsiteY9" fmla="*/ 231301 h 1638380"/>
              <a:gd name="connsiteX10" fmla="*/ 997485 w 1640790"/>
              <a:gd name="connsiteY10" fmla="*/ 168657 h 1638380"/>
              <a:gd name="connsiteX11" fmla="*/ 915566 w 1640790"/>
              <a:gd name="connsiteY11" fmla="*/ 0 h 1638380"/>
              <a:gd name="connsiteX12" fmla="*/ 722815 w 1640790"/>
              <a:gd name="connsiteY12" fmla="*/ 0 h 1638380"/>
              <a:gd name="connsiteX13" fmla="*/ 638487 w 1640790"/>
              <a:gd name="connsiteY13" fmla="*/ 168657 h 1638380"/>
              <a:gd name="connsiteX14" fmla="*/ 489105 w 1640790"/>
              <a:gd name="connsiteY14" fmla="*/ 231301 h 1638380"/>
              <a:gd name="connsiteX15" fmla="*/ 308401 w 1640790"/>
              <a:gd name="connsiteY15" fmla="*/ 171066 h 1638380"/>
              <a:gd name="connsiteX16" fmla="*/ 171066 w 1640790"/>
              <a:gd name="connsiteY16" fmla="*/ 308401 h 1638380"/>
              <a:gd name="connsiteX17" fmla="*/ 231301 w 1640790"/>
              <a:gd name="connsiteY17" fmla="*/ 489105 h 1638380"/>
              <a:gd name="connsiteX18" fmla="*/ 168657 w 1640790"/>
              <a:gd name="connsiteY18" fmla="*/ 640896 h 1638380"/>
              <a:gd name="connsiteX19" fmla="*/ 0 w 1640790"/>
              <a:gd name="connsiteY19" fmla="*/ 722815 h 1638380"/>
              <a:gd name="connsiteX20" fmla="*/ 0 w 1640790"/>
              <a:gd name="connsiteY20" fmla="*/ 915566 h 1638380"/>
              <a:gd name="connsiteX21" fmla="*/ 168657 w 1640790"/>
              <a:gd name="connsiteY21" fmla="*/ 999894 h 1638380"/>
              <a:gd name="connsiteX22" fmla="*/ 231301 w 1640790"/>
              <a:gd name="connsiteY22" fmla="*/ 1149276 h 1638380"/>
              <a:gd name="connsiteX23" fmla="*/ 171066 w 1640790"/>
              <a:gd name="connsiteY23" fmla="*/ 1329980 h 1638380"/>
              <a:gd name="connsiteX24" fmla="*/ 308401 w 1640790"/>
              <a:gd name="connsiteY24" fmla="*/ 1467315 h 1638380"/>
              <a:gd name="connsiteX25" fmla="*/ 489105 w 1640790"/>
              <a:gd name="connsiteY25" fmla="*/ 1407080 h 1638380"/>
              <a:gd name="connsiteX26" fmla="*/ 640896 w 1640790"/>
              <a:gd name="connsiteY26" fmla="*/ 1469724 h 1638380"/>
              <a:gd name="connsiteX27" fmla="*/ 725224 w 1640790"/>
              <a:gd name="connsiteY27" fmla="*/ 1638381 h 1638380"/>
              <a:gd name="connsiteX28" fmla="*/ 917975 w 1640790"/>
              <a:gd name="connsiteY28" fmla="*/ 1638381 h 1638380"/>
              <a:gd name="connsiteX29" fmla="*/ 1002303 w 1640790"/>
              <a:gd name="connsiteY29" fmla="*/ 1469724 h 1638380"/>
              <a:gd name="connsiteX30" fmla="*/ 1151685 w 1640790"/>
              <a:gd name="connsiteY30" fmla="*/ 1407080 h 1638380"/>
              <a:gd name="connsiteX31" fmla="*/ 1332389 w 1640790"/>
              <a:gd name="connsiteY31" fmla="*/ 1467315 h 1638380"/>
              <a:gd name="connsiteX32" fmla="*/ 1469724 w 1640790"/>
              <a:gd name="connsiteY32" fmla="*/ 1329980 h 1638380"/>
              <a:gd name="connsiteX33" fmla="*/ 1409489 w 1640790"/>
              <a:gd name="connsiteY33" fmla="*/ 1149276 h 1638380"/>
              <a:gd name="connsiteX34" fmla="*/ 1472133 w 1640790"/>
              <a:gd name="connsiteY34" fmla="*/ 997485 h 1638380"/>
              <a:gd name="connsiteX35" fmla="*/ 1640790 w 1640790"/>
              <a:gd name="connsiteY35" fmla="*/ 913156 h 1638380"/>
              <a:gd name="connsiteX36" fmla="*/ 1640790 w 1640790"/>
              <a:gd name="connsiteY36" fmla="*/ 720406 h 1638380"/>
              <a:gd name="connsiteX37" fmla="*/ 1469724 w 1640790"/>
              <a:gd name="connsiteY37" fmla="*/ 638487 h 1638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640790" h="1638380">
                <a:moveTo>
                  <a:pt x="819190" y="1108316"/>
                </a:moveTo>
                <a:cubicBezTo>
                  <a:pt x="660171" y="1108316"/>
                  <a:pt x="530064" y="978210"/>
                  <a:pt x="530064" y="819190"/>
                </a:cubicBezTo>
                <a:cubicBezTo>
                  <a:pt x="530064" y="660171"/>
                  <a:pt x="660171" y="530064"/>
                  <a:pt x="819190" y="530064"/>
                </a:cubicBezTo>
                <a:cubicBezTo>
                  <a:pt x="978210" y="530064"/>
                  <a:pt x="1108316" y="660171"/>
                  <a:pt x="1108316" y="819190"/>
                </a:cubicBezTo>
                <a:cubicBezTo>
                  <a:pt x="1108316" y="978210"/>
                  <a:pt x="978210" y="1108316"/>
                  <a:pt x="819190" y="1108316"/>
                </a:cubicBezTo>
                <a:close/>
                <a:moveTo>
                  <a:pt x="1469724" y="638487"/>
                </a:moveTo>
                <a:cubicBezTo>
                  <a:pt x="1455268" y="585480"/>
                  <a:pt x="1433583" y="534883"/>
                  <a:pt x="1407080" y="489105"/>
                </a:cubicBezTo>
                <a:lnTo>
                  <a:pt x="1467315" y="308401"/>
                </a:lnTo>
                <a:lnTo>
                  <a:pt x="1329980" y="171066"/>
                </a:lnTo>
                <a:lnTo>
                  <a:pt x="1149276" y="231301"/>
                </a:lnTo>
                <a:cubicBezTo>
                  <a:pt x="1101088" y="204798"/>
                  <a:pt x="1050491" y="183113"/>
                  <a:pt x="997485" y="168657"/>
                </a:cubicBezTo>
                <a:lnTo>
                  <a:pt x="915566" y="0"/>
                </a:lnTo>
                <a:lnTo>
                  <a:pt x="722815" y="0"/>
                </a:lnTo>
                <a:lnTo>
                  <a:pt x="638487" y="168657"/>
                </a:lnTo>
                <a:cubicBezTo>
                  <a:pt x="585480" y="183113"/>
                  <a:pt x="534883" y="204798"/>
                  <a:pt x="489105" y="231301"/>
                </a:cubicBezTo>
                <a:lnTo>
                  <a:pt x="308401" y="171066"/>
                </a:lnTo>
                <a:lnTo>
                  <a:pt x="171066" y="308401"/>
                </a:lnTo>
                <a:lnTo>
                  <a:pt x="231301" y="489105"/>
                </a:lnTo>
                <a:cubicBezTo>
                  <a:pt x="204798" y="537292"/>
                  <a:pt x="183113" y="587890"/>
                  <a:pt x="168657" y="640896"/>
                </a:cubicBezTo>
                <a:lnTo>
                  <a:pt x="0" y="722815"/>
                </a:lnTo>
                <a:lnTo>
                  <a:pt x="0" y="915566"/>
                </a:lnTo>
                <a:lnTo>
                  <a:pt x="168657" y="999894"/>
                </a:lnTo>
                <a:cubicBezTo>
                  <a:pt x="183113" y="1052901"/>
                  <a:pt x="204798" y="1103498"/>
                  <a:pt x="231301" y="1149276"/>
                </a:cubicBezTo>
                <a:lnTo>
                  <a:pt x="171066" y="1329980"/>
                </a:lnTo>
                <a:lnTo>
                  <a:pt x="308401" y="1467315"/>
                </a:lnTo>
                <a:lnTo>
                  <a:pt x="489105" y="1407080"/>
                </a:lnTo>
                <a:cubicBezTo>
                  <a:pt x="537292" y="1433583"/>
                  <a:pt x="587890" y="1455268"/>
                  <a:pt x="640896" y="1469724"/>
                </a:cubicBezTo>
                <a:lnTo>
                  <a:pt x="725224" y="1638381"/>
                </a:lnTo>
                <a:lnTo>
                  <a:pt x="917975" y="1638381"/>
                </a:lnTo>
                <a:lnTo>
                  <a:pt x="1002303" y="1469724"/>
                </a:lnTo>
                <a:cubicBezTo>
                  <a:pt x="1055310" y="1455268"/>
                  <a:pt x="1105907" y="1433583"/>
                  <a:pt x="1151685" y="1407080"/>
                </a:cubicBezTo>
                <a:lnTo>
                  <a:pt x="1332389" y="1467315"/>
                </a:lnTo>
                <a:lnTo>
                  <a:pt x="1469724" y="1329980"/>
                </a:lnTo>
                <a:lnTo>
                  <a:pt x="1409489" y="1149276"/>
                </a:lnTo>
                <a:cubicBezTo>
                  <a:pt x="1435992" y="1101088"/>
                  <a:pt x="1457677" y="1050491"/>
                  <a:pt x="1472133" y="997485"/>
                </a:cubicBezTo>
                <a:lnTo>
                  <a:pt x="1640790" y="913156"/>
                </a:lnTo>
                <a:lnTo>
                  <a:pt x="1640790" y="720406"/>
                </a:lnTo>
                <a:lnTo>
                  <a:pt x="1469724" y="638487"/>
                </a:lnTo>
                <a:close/>
              </a:path>
            </a:pathLst>
          </a:custGeom>
          <a:solidFill>
            <a:srgbClr val="CA6702"/>
          </a:solidFill>
          <a:ln w="2401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72" name="Graphic 13" descr="Single gear with solid fill">
            <a:extLst>
              <a:ext uri="{FF2B5EF4-FFF2-40B4-BE49-F238E27FC236}">
                <a16:creationId xmlns:a16="http://schemas.microsoft.com/office/drawing/2014/main" id="{0486B2CB-DCE6-C582-5244-DBD3663335C7}"/>
              </a:ext>
            </a:extLst>
          </p:cNvPr>
          <p:cNvSpPr/>
          <p:nvPr/>
        </p:nvSpPr>
        <p:spPr>
          <a:xfrm>
            <a:off x="5142037" y="1461389"/>
            <a:ext cx="1640790" cy="1638380"/>
          </a:xfrm>
          <a:custGeom>
            <a:avLst/>
            <a:gdLst>
              <a:gd name="connsiteX0" fmla="*/ 819190 w 1640790"/>
              <a:gd name="connsiteY0" fmla="*/ 1108316 h 1638380"/>
              <a:gd name="connsiteX1" fmla="*/ 530064 w 1640790"/>
              <a:gd name="connsiteY1" fmla="*/ 819190 h 1638380"/>
              <a:gd name="connsiteX2" fmla="*/ 819190 w 1640790"/>
              <a:gd name="connsiteY2" fmla="*/ 530064 h 1638380"/>
              <a:gd name="connsiteX3" fmla="*/ 1108316 w 1640790"/>
              <a:gd name="connsiteY3" fmla="*/ 819190 h 1638380"/>
              <a:gd name="connsiteX4" fmla="*/ 819190 w 1640790"/>
              <a:gd name="connsiteY4" fmla="*/ 1108316 h 1638380"/>
              <a:gd name="connsiteX5" fmla="*/ 1469724 w 1640790"/>
              <a:gd name="connsiteY5" fmla="*/ 638487 h 1638380"/>
              <a:gd name="connsiteX6" fmla="*/ 1407080 w 1640790"/>
              <a:gd name="connsiteY6" fmla="*/ 489105 h 1638380"/>
              <a:gd name="connsiteX7" fmla="*/ 1467315 w 1640790"/>
              <a:gd name="connsiteY7" fmla="*/ 308401 h 1638380"/>
              <a:gd name="connsiteX8" fmla="*/ 1329980 w 1640790"/>
              <a:gd name="connsiteY8" fmla="*/ 171066 h 1638380"/>
              <a:gd name="connsiteX9" fmla="*/ 1149276 w 1640790"/>
              <a:gd name="connsiteY9" fmla="*/ 231301 h 1638380"/>
              <a:gd name="connsiteX10" fmla="*/ 997485 w 1640790"/>
              <a:gd name="connsiteY10" fmla="*/ 168657 h 1638380"/>
              <a:gd name="connsiteX11" fmla="*/ 915566 w 1640790"/>
              <a:gd name="connsiteY11" fmla="*/ 0 h 1638380"/>
              <a:gd name="connsiteX12" fmla="*/ 722815 w 1640790"/>
              <a:gd name="connsiteY12" fmla="*/ 0 h 1638380"/>
              <a:gd name="connsiteX13" fmla="*/ 638487 w 1640790"/>
              <a:gd name="connsiteY13" fmla="*/ 168657 h 1638380"/>
              <a:gd name="connsiteX14" fmla="*/ 489105 w 1640790"/>
              <a:gd name="connsiteY14" fmla="*/ 231301 h 1638380"/>
              <a:gd name="connsiteX15" fmla="*/ 308401 w 1640790"/>
              <a:gd name="connsiteY15" fmla="*/ 171066 h 1638380"/>
              <a:gd name="connsiteX16" fmla="*/ 171066 w 1640790"/>
              <a:gd name="connsiteY16" fmla="*/ 308401 h 1638380"/>
              <a:gd name="connsiteX17" fmla="*/ 231301 w 1640790"/>
              <a:gd name="connsiteY17" fmla="*/ 489105 h 1638380"/>
              <a:gd name="connsiteX18" fmla="*/ 168657 w 1640790"/>
              <a:gd name="connsiteY18" fmla="*/ 640896 h 1638380"/>
              <a:gd name="connsiteX19" fmla="*/ 0 w 1640790"/>
              <a:gd name="connsiteY19" fmla="*/ 722815 h 1638380"/>
              <a:gd name="connsiteX20" fmla="*/ 0 w 1640790"/>
              <a:gd name="connsiteY20" fmla="*/ 915566 h 1638380"/>
              <a:gd name="connsiteX21" fmla="*/ 168657 w 1640790"/>
              <a:gd name="connsiteY21" fmla="*/ 999894 h 1638380"/>
              <a:gd name="connsiteX22" fmla="*/ 231301 w 1640790"/>
              <a:gd name="connsiteY22" fmla="*/ 1149276 h 1638380"/>
              <a:gd name="connsiteX23" fmla="*/ 171066 w 1640790"/>
              <a:gd name="connsiteY23" fmla="*/ 1329980 h 1638380"/>
              <a:gd name="connsiteX24" fmla="*/ 308401 w 1640790"/>
              <a:gd name="connsiteY24" fmla="*/ 1467315 h 1638380"/>
              <a:gd name="connsiteX25" fmla="*/ 489105 w 1640790"/>
              <a:gd name="connsiteY25" fmla="*/ 1407080 h 1638380"/>
              <a:gd name="connsiteX26" fmla="*/ 640896 w 1640790"/>
              <a:gd name="connsiteY26" fmla="*/ 1469724 h 1638380"/>
              <a:gd name="connsiteX27" fmla="*/ 725224 w 1640790"/>
              <a:gd name="connsiteY27" fmla="*/ 1638381 h 1638380"/>
              <a:gd name="connsiteX28" fmla="*/ 917975 w 1640790"/>
              <a:gd name="connsiteY28" fmla="*/ 1638381 h 1638380"/>
              <a:gd name="connsiteX29" fmla="*/ 1002303 w 1640790"/>
              <a:gd name="connsiteY29" fmla="*/ 1469724 h 1638380"/>
              <a:gd name="connsiteX30" fmla="*/ 1151685 w 1640790"/>
              <a:gd name="connsiteY30" fmla="*/ 1407080 h 1638380"/>
              <a:gd name="connsiteX31" fmla="*/ 1332389 w 1640790"/>
              <a:gd name="connsiteY31" fmla="*/ 1467315 h 1638380"/>
              <a:gd name="connsiteX32" fmla="*/ 1469724 w 1640790"/>
              <a:gd name="connsiteY32" fmla="*/ 1329980 h 1638380"/>
              <a:gd name="connsiteX33" fmla="*/ 1409489 w 1640790"/>
              <a:gd name="connsiteY33" fmla="*/ 1149276 h 1638380"/>
              <a:gd name="connsiteX34" fmla="*/ 1472133 w 1640790"/>
              <a:gd name="connsiteY34" fmla="*/ 997485 h 1638380"/>
              <a:gd name="connsiteX35" fmla="*/ 1640790 w 1640790"/>
              <a:gd name="connsiteY35" fmla="*/ 913156 h 1638380"/>
              <a:gd name="connsiteX36" fmla="*/ 1640790 w 1640790"/>
              <a:gd name="connsiteY36" fmla="*/ 720406 h 1638380"/>
              <a:gd name="connsiteX37" fmla="*/ 1469724 w 1640790"/>
              <a:gd name="connsiteY37" fmla="*/ 638487 h 1638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640790" h="1638380">
                <a:moveTo>
                  <a:pt x="819190" y="1108316"/>
                </a:moveTo>
                <a:cubicBezTo>
                  <a:pt x="660171" y="1108316"/>
                  <a:pt x="530064" y="978210"/>
                  <a:pt x="530064" y="819190"/>
                </a:cubicBezTo>
                <a:cubicBezTo>
                  <a:pt x="530064" y="660171"/>
                  <a:pt x="660171" y="530064"/>
                  <a:pt x="819190" y="530064"/>
                </a:cubicBezTo>
                <a:cubicBezTo>
                  <a:pt x="978210" y="530064"/>
                  <a:pt x="1108316" y="660171"/>
                  <a:pt x="1108316" y="819190"/>
                </a:cubicBezTo>
                <a:cubicBezTo>
                  <a:pt x="1108316" y="978210"/>
                  <a:pt x="978210" y="1108316"/>
                  <a:pt x="819190" y="1108316"/>
                </a:cubicBezTo>
                <a:close/>
                <a:moveTo>
                  <a:pt x="1469724" y="638487"/>
                </a:moveTo>
                <a:cubicBezTo>
                  <a:pt x="1455268" y="585480"/>
                  <a:pt x="1433583" y="534883"/>
                  <a:pt x="1407080" y="489105"/>
                </a:cubicBezTo>
                <a:lnTo>
                  <a:pt x="1467315" y="308401"/>
                </a:lnTo>
                <a:lnTo>
                  <a:pt x="1329980" y="171066"/>
                </a:lnTo>
                <a:lnTo>
                  <a:pt x="1149276" y="231301"/>
                </a:lnTo>
                <a:cubicBezTo>
                  <a:pt x="1101088" y="204798"/>
                  <a:pt x="1050491" y="183113"/>
                  <a:pt x="997485" y="168657"/>
                </a:cubicBezTo>
                <a:lnTo>
                  <a:pt x="915566" y="0"/>
                </a:lnTo>
                <a:lnTo>
                  <a:pt x="722815" y="0"/>
                </a:lnTo>
                <a:lnTo>
                  <a:pt x="638487" y="168657"/>
                </a:lnTo>
                <a:cubicBezTo>
                  <a:pt x="585480" y="183113"/>
                  <a:pt x="534883" y="204798"/>
                  <a:pt x="489105" y="231301"/>
                </a:cubicBezTo>
                <a:lnTo>
                  <a:pt x="308401" y="171066"/>
                </a:lnTo>
                <a:lnTo>
                  <a:pt x="171066" y="308401"/>
                </a:lnTo>
                <a:lnTo>
                  <a:pt x="231301" y="489105"/>
                </a:lnTo>
                <a:cubicBezTo>
                  <a:pt x="204798" y="537292"/>
                  <a:pt x="183113" y="587890"/>
                  <a:pt x="168657" y="640896"/>
                </a:cubicBezTo>
                <a:lnTo>
                  <a:pt x="0" y="722815"/>
                </a:lnTo>
                <a:lnTo>
                  <a:pt x="0" y="915566"/>
                </a:lnTo>
                <a:lnTo>
                  <a:pt x="168657" y="999894"/>
                </a:lnTo>
                <a:cubicBezTo>
                  <a:pt x="183113" y="1052901"/>
                  <a:pt x="204798" y="1103498"/>
                  <a:pt x="231301" y="1149276"/>
                </a:cubicBezTo>
                <a:lnTo>
                  <a:pt x="171066" y="1329980"/>
                </a:lnTo>
                <a:lnTo>
                  <a:pt x="308401" y="1467315"/>
                </a:lnTo>
                <a:lnTo>
                  <a:pt x="489105" y="1407080"/>
                </a:lnTo>
                <a:cubicBezTo>
                  <a:pt x="537292" y="1433583"/>
                  <a:pt x="587890" y="1455268"/>
                  <a:pt x="640896" y="1469724"/>
                </a:cubicBezTo>
                <a:lnTo>
                  <a:pt x="725224" y="1638381"/>
                </a:lnTo>
                <a:lnTo>
                  <a:pt x="917975" y="1638381"/>
                </a:lnTo>
                <a:lnTo>
                  <a:pt x="1002303" y="1469724"/>
                </a:lnTo>
                <a:cubicBezTo>
                  <a:pt x="1055310" y="1455268"/>
                  <a:pt x="1105907" y="1433583"/>
                  <a:pt x="1151685" y="1407080"/>
                </a:cubicBezTo>
                <a:lnTo>
                  <a:pt x="1332389" y="1467315"/>
                </a:lnTo>
                <a:lnTo>
                  <a:pt x="1469724" y="1329980"/>
                </a:lnTo>
                <a:lnTo>
                  <a:pt x="1409489" y="1149276"/>
                </a:lnTo>
                <a:cubicBezTo>
                  <a:pt x="1435992" y="1101088"/>
                  <a:pt x="1457677" y="1050491"/>
                  <a:pt x="1472133" y="997485"/>
                </a:cubicBezTo>
                <a:lnTo>
                  <a:pt x="1640790" y="913156"/>
                </a:lnTo>
                <a:lnTo>
                  <a:pt x="1640790" y="720406"/>
                </a:lnTo>
                <a:lnTo>
                  <a:pt x="1469724" y="638487"/>
                </a:lnTo>
                <a:close/>
              </a:path>
            </a:pathLst>
          </a:custGeom>
          <a:solidFill>
            <a:srgbClr val="0A9396"/>
          </a:solidFill>
          <a:ln w="2401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73" name="Graphic 15" descr="Single gear with solid fill">
            <a:extLst>
              <a:ext uri="{FF2B5EF4-FFF2-40B4-BE49-F238E27FC236}">
                <a16:creationId xmlns:a16="http://schemas.microsoft.com/office/drawing/2014/main" id="{DDE89818-04E0-5469-A8DB-18E7F8545DE7}"/>
              </a:ext>
            </a:extLst>
          </p:cNvPr>
          <p:cNvSpPr/>
          <p:nvPr/>
        </p:nvSpPr>
        <p:spPr>
          <a:xfrm>
            <a:off x="7428736" y="1389690"/>
            <a:ext cx="1640790" cy="1638380"/>
          </a:xfrm>
          <a:custGeom>
            <a:avLst/>
            <a:gdLst>
              <a:gd name="connsiteX0" fmla="*/ 819190 w 1640790"/>
              <a:gd name="connsiteY0" fmla="*/ 1108316 h 1638380"/>
              <a:gd name="connsiteX1" fmla="*/ 530064 w 1640790"/>
              <a:gd name="connsiteY1" fmla="*/ 819190 h 1638380"/>
              <a:gd name="connsiteX2" fmla="*/ 819190 w 1640790"/>
              <a:gd name="connsiteY2" fmla="*/ 530064 h 1638380"/>
              <a:gd name="connsiteX3" fmla="*/ 1108316 w 1640790"/>
              <a:gd name="connsiteY3" fmla="*/ 819190 h 1638380"/>
              <a:gd name="connsiteX4" fmla="*/ 819190 w 1640790"/>
              <a:gd name="connsiteY4" fmla="*/ 1108316 h 1638380"/>
              <a:gd name="connsiteX5" fmla="*/ 1469724 w 1640790"/>
              <a:gd name="connsiteY5" fmla="*/ 638487 h 1638380"/>
              <a:gd name="connsiteX6" fmla="*/ 1407080 w 1640790"/>
              <a:gd name="connsiteY6" fmla="*/ 489105 h 1638380"/>
              <a:gd name="connsiteX7" fmla="*/ 1467315 w 1640790"/>
              <a:gd name="connsiteY7" fmla="*/ 308401 h 1638380"/>
              <a:gd name="connsiteX8" fmla="*/ 1329980 w 1640790"/>
              <a:gd name="connsiteY8" fmla="*/ 171066 h 1638380"/>
              <a:gd name="connsiteX9" fmla="*/ 1149276 w 1640790"/>
              <a:gd name="connsiteY9" fmla="*/ 231301 h 1638380"/>
              <a:gd name="connsiteX10" fmla="*/ 997485 w 1640790"/>
              <a:gd name="connsiteY10" fmla="*/ 168657 h 1638380"/>
              <a:gd name="connsiteX11" fmla="*/ 915566 w 1640790"/>
              <a:gd name="connsiteY11" fmla="*/ 0 h 1638380"/>
              <a:gd name="connsiteX12" fmla="*/ 722815 w 1640790"/>
              <a:gd name="connsiteY12" fmla="*/ 0 h 1638380"/>
              <a:gd name="connsiteX13" fmla="*/ 638487 w 1640790"/>
              <a:gd name="connsiteY13" fmla="*/ 168657 h 1638380"/>
              <a:gd name="connsiteX14" fmla="*/ 489105 w 1640790"/>
              <a:gd name="connsiteY14" fmla="*/ 231301 h 1638380"/>
              <a:gd name="connsiteX15" fmla="*/ 308401 w 1640790"/>
              <a:gd name="connsiteY15" fmla="*/ 171066 h 1638380"/>
              <a:gd name="connsiteX16" fmla="*/ 171066 w 1640790"/>
              <a:gd name="connsiteY16" fmla="*/ 308401 h 1638380"/>
              <a:gd name="connsiteX17" fmla="*/ 231301 w 1640790"/>
              <a:gd name="connsiteY17" fmla="*/ 489105 h 1638380"/>
              <a:gd name="connsiteX18" fmla="*/ 168657 w 1640790"/>
              <a:gd name="connsiteY18" fmla="*/ 640896 h 1638380"/>
              <a:gd name="connsiteX19" fmla="*/ 0 w 1640790"/>
              <a:gd name="connsiteY19" fmla="*/ 722815 h 1638380"/>
              <a:gd name="connsiteX20" fmla="*/ 0 w 1640790"/>
              <a:gd name="connsiteY20" fmla="*/ 915566 h 1638380"/>
              <a:gd name="connsiteX21" fmla="*/ 168657 w 1640790"/>
              <a:gd name="connsiteY21" fmla="*/ 999894 h 1638380"/>
              <a:gd name="connsiteX22" fmla="*/ 231301 w 1640790"/>
              <a:gd name="connsiteY22" fmla="*/ 1149276 h 1638380"/>
              <a:gd name="connsiteX23" fmla="*/ 171066 w 1640790"/>
              <a:gd name="connsiteY23" fmla="*/ 1329980 h 1638380"/>
              <a:gd name="connsiteX24" fmla="*/ 308401 w 1640790"/>
              <a:gd name="connsiteY24" fmla="*/ 1467315 h 1638380"/>
              <a:gd name="connsiteX25" fmla="*/ 489105 w 1640790"/>
              <a:gd name="connsiteY25" fmla="*/ 1407080 h 1638380"/>
              <a:gd name="connsiteX26" fmla="*/ 640896 w 1640790"/>
              <a:gd name="connsiteY26" fmla="*/ 1469724 h 1638380"/>
              <a:gd name="connsiteX27" fmla="*/ 725224 w 1640790"/>
              <a:gd name="connsiteY27" fmla="*/ 1638381 h 1638380"/>
              <a:gd name="connsiteX28" fmla="*/ 917975 w 1640790"/>
              <a:gd name="connsiteY28" fmla="*/ 1638381 h 1638380"/>
              <a:gd name="connsiteX29" fmla="*/ 1002303 w 1640790"/>
              <a:gd name="connsiteY29" fmla="*/ 1469724 h 1638380"/>
              <a:gd name="connsiteX30" fmla="*/ 1151685 w 1640790"/>
              <a:gd name="connsiteY30" fmla="*/ 1407080 h 1638380"/>
              <a:gd name="connsiteX31" fmla="*/ 1332389 w 1640790"/>
              <a:gd name="connsiteY31" fmla="*/ 1467315 h 1638380"/>
              <a:gd name="connsiteX32" fmla="*/ 1469724 w 1640790"/>
              <a:gd name="connsiteY32" fmla="*/ 1329980 h 1638380"/>
              <a:gd name="connsiteX33" fmla="*/ 1409489 w 1640790"/>
              <a:gd name="connsiteY33" fmla="*/ 1149276 h 1638380"/>
              <a:gd name="connsiteX34" fmla="*/ 1472133 w 1640790"/>
              <a:gd name="connsiteY34" fmla="*/ 997485 h 1638380"/>
              <a:gd name="connsiteX35" fmla="*/ 1640790 w 1640790"/>
              <a:gd name="connsiteY35" fmla="*/ 913156 h 1638380"/>
              <a:gd name="connsiteX36" fmla="*/ 1640790 w 1640790"/>
              <a:gd name="connsiteY36" fmla="*/ 720406 h 1638380"/>
              <a:gd name="connsiteX37" fmla="*/ 1469724 w 1640790"/>
              <a:gd name="connsiteY37" fmla="*/ 638487 h 1638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640790" h="1638380">
                <a:moveTo>
                  <a:pt x="819190" y="1108316"/>
                </a:moveTo>
                <a:cubicBezTo>
                  <a:pt x="660171" y="1108316"/>
                  <a:pt x="530064" y="978210"/>
                  <a:pt x="530064" y="819190"/>
                </a:cubicBezTo>
                <a:cubicBezTo>
                  <a:pt x="530064" y="660171"/>
                  <a:pt x="660171" y="530064"/>
                  <a:pt x="819190" y="530064"/>
                </a:cubicBezTo>
                <a:cubicBezTo>
                  <a:pt x="978210" y="530064"/>
                  <a:pt x="1108316" y="660171"/>
                  <a:pt x="1108316" y="819190"/>
                </a:cubicBezTo>
                <a:cubicBezTo>
                  <a:pt x="1108316" y="978210"/>
                  <a:pt x="978210" y="1108316"/>
                  <a:pt x="819190" y="1108316"/>
                </a:cubicBezTo>
                <a:close/>
                <a:moveTo>
                  <a:pt x="1469724" y="638487"/>
                </a:moveTo>
                <a:cubicBezTo>
                  <a:pt x="1455268" y="585480"/>
                  <a:pt x="1433583" y="534883"/>
                  <a:pt x="1407080" y="489105"/>
                </a:cubicBezTo>
                <a:lnTo>
                  <a:pt x="1467315" y="308401"/>
                </a:lnTo>
                <a:lnTo>
                  <a:pt x="1329980" y="171066"/>
                </a:lnTo>
                <a:lnTo>
                  <a:pt x="1149276" y="231301"/>
                </a:lnTo>
                <a:cubicBezTo>
                  <a:pt x="1101088" y="204798"/>
                  <a:pt x="1050491" y="183113"/>
                  <a:pt x="997485" y="168657"/>
                </a:cubicBezTo>
                <a:lnTo>
                  <a:pt x="915566" y="0"/>
                </a:lnTo>
                <a:lnTo>
                  <a:pt x="722815" y="0"/>
                </a:lnTo>
                <a:lnTo>
                  <a:pt x="638487" y="168657"/>
                </a:lnTo>
                <a:cubicBezTo>
                  <a:pt x="585480" y="183113"/>
                  <a:pt x="534883" y="204798"/>
                  <a:pt x="489105" y="231301"/>
                </a:cubicBezTo>
                <a:lnTo>
                  <a:pt x="308401" y="171066"/>
                </a:lnTo>
                <a:lnTo>
                  <a:pt x="171066" y="308401"/>
                </a:lnTo>
                <a:lnTo>
                  <a:pt x="231301" y="489105"/>
                </a:lnTo>
                <a:cubicBezTo>
                  <a:pt x="204798" y="537292"/>
                  <a:pt x="183113" y="587890"/>
                  <a:pt x="168657" y="640896"/>
                </a:cubicBezTo>
                <a:lnTo>
                  <a:pt x="0" y="722815"/>
                </a:lnTo>
                <a:lnTo>
                  <a:pt x="0" y="915566"/>
                </a:lnTo>
                <a:lnTo>
                  <a:pt x="168657" y="999894"/>
                </a:lnTo>
                <a:cubicBezTo>
                  <a:pt x="183113" y="1052901"/>
                  <a:pt x="204798" y="1103498"/>
                  <a:pt x="231301" y="1149276"/>
                </a:cubicBezTo>
                <a:lnTo>
                  <a:pt x="171066" y="1329980"/>
                </a:lnTo>
                <a:lnTo>
                  <a:pt x="308401" y="1467315"/>
                </a:lnTo>
                <a:lnTo>
                  <a:pt x="489105" y="1407080"/>
                </a:lnTo>
                <a:cubicBezTo>
                  <a:pt x="537292" y="1433583"/>
                  <a:pt x="587890" y="1455268"/>
                  <a:pt x="640896" y="1469724"/>
                </a:cubicBezTo>
                <a:lnTo>
                  <a:pt x="725224" y="1638381"/>
                </a:lnTo>
                <a:lnTo>
                  <a:pt x="917975" y="1638381"/>
                </a:lnTo>
                <a:lnTo>
                  <a:pt x="1002303" y="1469724"/>
                </a:lnTo>
                <a:cubicBezTo>
                  <a:pt x="1055310" y="1455268"/>
                  <a:pt x="1105907" y="1433583"/>
                  <a:pt x="1151685" y="1407080"/>
                </a:cubicBezTo>
                <a:lnTo>
                  <a:pt x="1332389" y="1467315"/>
                </a:lnTo>
                <a:lnTo>
                  <a:pt x="1469724" y="1329980"/>
                </a:lnTo>
                <a:lnTo>
                  <a:pt x="1409489" y="1149276"/>
                </a:lnTo>
                <a:cubicBezTo>
                  <a:pt x="1435992" y="1101088"/>
                  <a:pt x="1457677" y="1050491"/>
                  <a:pt x="1472133" y="997485"/>
                </a:cubicBezTo>
                <a:lnTo>
                  <a:pt x="1640790" y="913156"/>
                </a:lnTo>
                <a:lnTo>
                  <a:pt x="1640790" y="720406"/>
                </a:lnTo>
                <a:lnTo>
                  <a:pt x="1469724" y="638487"/>
                </a:lnTo>
                <a:close/>
              </a:path>
            </a:pathLst>
          </a:custGeom>
          <a:solidFill>
            <a:srgbClr val="005F73"/>
          </a:solidFill>
          <a:ln w="24011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72B4B0A-EF3D-F687-9A92-6343E70EB3CD}"/>
              </a:ext>
            </a:extLst>
          </p:cNvPr>
          <p:cNvSpPr txBox="1"/>
          <p:nvPr/>
        </p:nvSpPr>
        <p:spPr>
          <a:xfrm>
            <a:off x="-2914193" y="3439233"/>
            <a:ext cx="26526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/>
              <a:t>3</a:t>
            </a:r>
            <a:r>
              <a:rPr lang="en-IN" b="1" dirty="0"/>
              <a:t>ENGAGE SEAMLESSLY:</a:t>
            </a:r>
            <a:r>
              <a:rPr lang="en-IN" dirty="0"/>
              <a:t> Chat in real-time and share resources with ease. Our Discord channels are organized to keep everything streamlined and productive.</a:t>
            </a:r>
          </a:p>
          <a:p>
            <a:endParaRPr lang="en-IN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749FA42-5E13-F75B-1C18-FE49AB28EFB9}"/>
              </a:ext>
            </a:extLst>
          </p:cNvPr>
          <p:cNvSpPr txBox="1"/>
          <p:nvPr/>
        </p:nvSpPr>
        <p:spPr>
          <a:xfrm>
            <a:off x="10463561" y="3127085"/>
            <a:ext cx="422944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7200" dirty="0"/>
              <a:t>4</a:t>
            </a:r>
            <a:r>
              <a:rPr lang="en-IN" b="1" dirty="0"/>
              <a:t>Learn and Connect:</a:t>
            </a:r>
            <a:r>
              <a:rPr lang="en-IN" dirty="0"/>
              <a:t> Access a wealth of knowledge through webinars, Q&amp;A sessions, and tech talks with industry experts and successful alumni.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C5D3E527-0334-327D-A563-75B3E686C231}"/>
              </a:ext>
            </a:extLst>
          </p:cNvPr>
          <p:cNvSpPr txBox="1"/>
          <p:nvPr/>
        </p:nvSpPr>
        <p:spPr>
          <a:xfrm>
            <a:off x="-3042264" y="820820"/>
            <a:ext cx="416898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/>
              <a:t>1</a:t>
            </a:r>
            <a:r>
              <a:rPr lang="en-IN" b="1" dirty="0"/>
              <a:t>SHAPE YOUR EXPERIENCE:</a:t>
            </a:r>
            <a:r>
              <a:rPr lang="en-IN" dirty="0"/>
              <a:t> Participate in polls to influence the content and format of our sessions. Whether you want interactive workshops or online seminars, your feedback will guide our offerings.</a:t>
            </a:r>
          </a:p>
          <a:p>
            <a:endParaRPr lang="en-IN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D1BE45C-4238-1CAA-0476-9A688F57B758}"/>
              </a:ext>
            </a:extLst>
          </p:cNvPr>
          <p:cNvSpPr txBox="1"/>
          <p:nvPr/>
        </p:nvSpPr>
        <p:spPr>
          <a:xfrm>
            <a:off x="12192000" y="784159"/>
            <a:ext cx="26979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7200" dirty="0"/>
              <a:t>2</a:t>
            </a:r>
            <a:r>
              <a:rPr lang="en-IN" dirty="0"/>
              <a:t>We’ve set up dedicated </a:t>
            </a:r>
            <a:r>
              <a:rPr lang="en-IN" b="1" dirty="0"/>
              <a:t>Discord communities</a:t>
            </a:r>
            <a:r>
              <a:rPr lang="en-IN" dirty="0"/>
              <a:t> for each Focused Target Group</a:t>
            </a:r>
          </a:p>
          <a:p>
            <a:pPr algn="r"/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12A8B30-6E8D-2AA8-B8BC-6564878944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539" y="-74724"/>
            <a:ext cx="2384254" cy="111118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44A926A1-703C-E67D-B4B5-6F6845EB80DA}"/>
              </a:ext>
            </a:extLst>
          </p:cNvPr>
          <p:cNvGrpSpPr/>
          <p:nvPr/>
        </p:nvGrpSpPr>
        <p:grpSpPr>
          <a:xfrm>
            <a:off x="9882109" y="5195481"/>
            <a:ext cx="2535531" cy="1371982"/>
            <a:chOff x="9235492" y="4731542"/>
            <a:chExt cx="3488011" cy="208908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5D5DDB6-ACD8-5E3D-E7FB-DD02A44CE0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32213" y="4731542"/>
              <a:ext cx="2785448" cy="2089086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28C0234-6A34-E75A-D23C-38378B80B773}"/>
                </a:ext>
              </a:extLst>
            </p:cNvPr>
            <p:cNvSpPr txBox="1"/>
            <p:nvPr/>
          </p:nvSpPr>
          <p:spPr>
            <a:xfrm>
              <a:off x="9235492" y="6089494"/>
              <a:ext cx="3488011" cy="3531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200" b="1" dirty="0"/>
                <a:t>VIT Bhopal Student Branch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87847E9-EB85-EB21-B84B-27342AA4D867}"/>
              </a:ext>
            </a:extLst>
          </p:cNvPr>
          <p:cNvSpPr txBox="1"/>
          <p:nvPr/>
        </p:nvSpPr>
        <p:spPr>
          <a:xfrm>
            <a:off x="9486296" y="6200586"/>
            <a:ext cx="2624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2800" b="1" dirty="0"/>
              <a:t>STB 11518</a:t>
            </a:r>
          </a:p>
        </p:txBody>
      </p:sp>
    </p:spTree>
    <p:extLst>
      <p:ext uri="{BB962C8B-B14F-4D97-AF65-F5344CB8AC3E}">
        <p14:creationId xmlns:p14="http://schemas.microsoft.com/office/powerpoint/2010/main" val="2436241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5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714 -7.40741E-7 L 0.29714 -7.40741E-7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2.96296E-6 L 0.25 -2.96296E-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17 4.81481E-6 L -0.25417 4.81481E-6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1.11111E-6 L -0.25 1.11111E-6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70" grpId="0" animBg="1"/>
      <p:bldP spid="71" grpId="0" animBg="1"/>
      <p:bldP spid="72" grpId="0" animBg="1"/>
      <p:bldP spid="73" grpId="0" animBg="1"/>
      <p:bldP spid="74" grpId="0"/>
      <p:bldP spid="75" grpId="0"/>
      <p:bldP spid="76" grpId="0"/>
      <p:bldP spid="7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38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19409E83-5586-847B-DDC2-690097114936}"/>
              </a:ext>
            </a:extLst>
          </p:cNvPr>
          <p:cNvSpPr txBox="1"/>
          <p:nvPr/>
        </p:nvSpPr>
        <p:spPr>
          <a:xfrm>
            <a:off x="8262553" y="-3340656"/>
            <a:ext cx="98359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Arial" panose="020B0604020202020204" pitchFamily="34" charset="0"/>
                <a:ea typeface="Arial" panose="020B0604020202020204" pitchFamily="34" charset="0"/>
              </a:rPr>
              <a:t>E</a:t>
            </a:r>
            <a:r>
              <a:rPr lang="en-IN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AGER TO BE PART OF A COMMUNITY WHERE YOUR SKILLS ARE HONED, </a:t>
            </a:r>
            <a:endParaRPr lang="en-IN" dirty="0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EA3AB34B-E562-DCFD-9893-A9B9DB65DEFE}"/>
              </a:ext>
            </a:extLst>
          </p:cNvPr>
          <p:cNvGrpSpPr/>
          <p:nvPr/>
        </p:nvGrpSpPr>
        <p:grpSpPr>
          <a:xfrm>
            <a:off x="-5201458" y="-2086968"/>
            <a:ext cx="2891071" cy="4029565"/>
            <a:chOff x="-4544403" y="-2457090"/>
            <a:chExt cx="2891071" cy="4029565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30FEA9F5-8441-7907-3631-0736E737E432}"/>
                </a:ext>
              </a:extLst>
            </p:cNvPr>
            <p:cNvGrpSpPr/>
            <p:nvPr/>
          </p:nvGrpSpPr>
          <p:grpSpPr>
            <a:xfrm>
              <a:off x="-4544403" y="-2457090"/>
              <a:ext cx="2891071" cy="4029565"/>
              <a:chOff x="667677" y="549042"/>
              <a:chExt cx="2891071" cy="4029565"/>
            </a:xfrm>
            <a:solidFill>
              <a:srgbClr val="CA6702"/>
            </a:solidFill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9DA147EF-DDB6-3565-250E-DF48B74665C9}"/>
                  </a:ext>
                </a:extLst>
              </p:cNvPr>
              <p:cNvGrpSpPr/>
              <p:nvPr/>
            </p:nvGrpSpPr>
            <p:grpSpPr>
              <a:xfrm rot="274104">
                <a:off x="697414" y="549042"/>
                <a:ext cx="2861334" cy="4029565"/>
                <a:chOff x="2425028" y="936736"/>
                <a:chExt cx="3332262" cy="4519437"/>
              </a:xfrm>
              <a:grpFill/>
            </p:grpSpPr>
            <p:sp>
              <p:nvSpPr>
                <p:cNvPr id="35" name="Isosceles Triangle 34">
                  <a:extLst>
                    <a:ext uri="{FF2B5EF4-FFF2-40B4-BE49-F238E27FC236}">
                      <a16:creationId xmlns:a16="http://schemas.microsoft.com/office/drawing/2014/main" id="{6ECE3307-803B-DE25-D3F5-96FEC11373D9}"/>
                    </a:ext>
                  </a:extLst>
                </p:cNvPr>
                <p:cNvSpPr/>
                <p:nvPr/>
              </p:nvSpPr>
              <p:spPr>
                <a:xfrm rot="5079057">
                  <a:off x="3779817" y="3478700"/>
                  <a:ext cx="1265937" cy="2689009"/>
                </a:xfrm>
                <a:prstGeom prst="triangle">
                  <a:avLst/>
                </a:prstGeom>
                <a:grpFill/>
                <a:effectLst>
                  <a:outerShdw blurRad="279400" dist="88900" dir="5400000" algn="t" rotWithShape="0">
                    <a:prstClr val="black">
                      <a:alpha val="87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34" name="Parallelogram 33">
                  <a:extLst>
                    <a:ext uri="{FF2B5EF4-FFF2-40B4-BE49-F238E27FC236}">
                      <a16:creationId xmlns:a16="http://schemas.microsoft.com/office/drawing/2014/main" id="{FC363B54-AF55-4101-B4A2-089DED1A2526}"/>
                    </a:ext>
                  </a:extLst>
                </p:cNvPr>
                <p:cNvSpPr/>
                <p:nvPr/>
              </p:nvSpPr>
              <p:spPr>
                <a:xfrm rot="5025752">
                  <a:off x="2035022" y="1326742"/>
                  <a:ext cx="3939219" cy="3159207"/>
                </a:xfrm>
                <a:prstGeom prst="parallelogram">
                  <a:avLst/>
                </a:prstGeom>
                <a:grpFill/>
                <a:effectLst>
                  <a:outerShdw blurRad="279400" dist="88900" dir="5400000" algn="t" rotWithShape="0">
                    <a:prstClr val="black">
                      <a:alpha val="87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</p:grp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4CD2524E-5EB9-0E9C-4FAF-D25C965AE00C}"/>
                  </a:ext>
                </a:extLst>
              </p:cNvPr>
              <p:cNvSpPr txBox="1"/>
              <p:nvPr/>
            </p:nvSpPr>
            <p:spPr>
              <a:xfrm>
                <a:off x="667677" y="1212655"/>
                <a:ext cx="2609634" cy="24622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2200" dirty="0">
                    <a:latin typeface="Arial" panose="020B0604020202020204" pitchFamily="34" charset="0"/>
                    <a:ea typeface="Arial" panose="020B0604020202020204" pitchFamily="34" charset="0"/>
                  </a:rPr>
                  <a:t>E</a:t>
                </a:r>
                <a:r>
                  <a:rPr lang="en-IN" sz="2200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AGER TO BE PART OF A COMMUNITY WHERE YOUR SKILLS ARE HONED, </a:t>
                </a:r>
                <a:endParaRPr lang="en-IN" sz="2200" dirty="0"/>
              </a:p>
              <a:p>
                <a:pPr algn="ctr"/>
                <a:endParaRPr lang="en-IN" sz="2200" dirty="0"/>
              </a:p>
            </p:txBody>
          </p:sp>
        </p:grp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09169115-45EF-30AD-E8CB-3E644DF588BE}"/>
                </a:ext>
              </a:extLst>
            </p:cNvPr>
            <p:cNvSpPr txBox="1"/>
            <p:nvPr/>
          </p:nvSpPr>
          <p:spPr>
            <a:xfrm>
              <a:off x="-3963188" y="691499"/>
              <a:ext cx="68238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4000" dirty="0">
                  <a:latin typeface="Bahnschrift Condensed" panose="020B0502040204020203" pitchFamily="34" charset="0"/>
                </a:rPr>
                <a:t>01</a:t>
              </a:r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0A3C4785-B037-B487-3C9C-69ACD9877497}"/>
              </a:ext>
            </a:extLst>
          </p:cNvPr>
          <p:cNvGrpSpPr/>
          <p:nvPr/>
        </p:nvGrpSpPr>
        <p:grpSpPr>
          <a:xfrm>
            <a:off x="-5114830" y="-2004216"/>
            <a:ext cx="2727258" cy="3824493"/>
            <a:chOff x="-4457775" y="-2466961"/>
            <a:chExt cx="2727258" cy="3824493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CDBBF66C-A068-1655-FFFF-35C5D3990354}"/>
                </a:ext>
              </a:extLst>
            </p:cNvPr>
            <p:cNvGrpSpPr/>
            <p:nvPr/>
          </p:nvGrpSpPr>
          <p:grpSpPr>
            <a:xfrm>
              <a:off x="-4457775" y="-2466961"/>
              <a:ext cx="2727258" cy="3824493"/>
              <a:chOff x="4777720" y="1614284"/>
              <a:chExt cx="2727258" cy="3824493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26FE2F3F-D081-ED1D-7B2B-7F64BC47785A}"/>
                  </a:ext>
                </a:extLst>
              </p:cNvPr>
              <p:cNvGrpSpPr/>
              <p:nvPr/>
            </p:nvGrpSpPr>
            <p:grpSpPr>
              <a:xfrm rot="274104">
                <a:off x="4777720" y="1614284"/>
                <a:ext cx="2727258" cy="3824493"/>
                <a:chOff x="2425028" y="936736"/>
                <a:chExt cx="3332262" cy="4519437"/>
              </a:xfrm>
              <a:solidFill>
                <a:srgbClr val="0A9396"/>
              </a:solidFill>
            </p:grpSpPr>
            <p:sp>
              <p:nvSpPr>
                <p:cNvPr id="32" name="Isosceles Triangle 31">
                  <a:extLst>
                    <a:ext uri="{FF2B5EF4-FFF2-40B4-BE49-F238E27FC236}">
                      <a16:creationId xmlns:a16="http://schemas.microsoft.com/office/drawing/2014/main" id="{FA326D2A-F24D-C8B1-DEF0-516BAAFD75F5}"/>
                    </a:ext>
                  </a:extLst>
                </p:cNvPr>
                <p:cNvSpPr/>
                <p:nvPr/>
              </p:nvSpPr>
              <p:spPr>
                <a:xfrm rot="5079057">
                  <a:off x="3779817" y="3478700"/>
                  <a:ext cx="1265937" cy="2689009"/>
                </a:xfrm>
                <a:prstGeom prst="triangle">
                  <a:avLst/>
                </a:prstGeom>
                <a:grpFill/>
                <a:effectLst>
                  <a:outerShdw blurRad="279400" dist="88900" dir="5400000" algn="t" rotWithShape="0">
                    <a:prstClr val="black">
                      <a:alpha val="87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31" name="Parallelogram 30">
                  <a:extLst>
                    <a:ext uri="{FF2B5EF4-FFF2-40B4-BE49-F238E27FC236}">
                      <a16:creationId xmlns:a16="http://schemas.microsoft.com/office/drawing/2014/main" id="{EBD39374-B527-4AF2-A839-7D245E83F5E5}"/>
                    </a:ext>
                  </a:extLst>
                </p:cNvPr>
                <p:cNvSpPr/>
                <p:nvPr/>
              </p:nvSpPr>
              <p:spPr>
                <a:xfrm rot="5025752">
                  <a:off x="2035022" y="1326742"/>
                  <a:ext cx="3939219" cy="3159207"/>
                </a:xfrm>
                <a:prstGeom prst="parallelogram">
                  <a:avLst/>
                </a:prstGeom>
                <a:grpFill/>
                <a:effectLst>
                  <a:outerShdw blurRad="279400" dist="88900" dir="5400000" algn="t" rotWithShape="0">
                    <a:prstClr val="black">
                      <a:alpha val="87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379D0C01-A9ED-4445-7A8E-99A7B950EB13}"/>
                  </a:ext>
                </a:extLst>
              </p:cNvPr>
              <p:cNvSpPr txBox="1"/>
              <p:nvPr/>
            </p:nvSpPr>
            <p:spPr>
              <a:xfrm>
                <a:off x="4896280" y="2180238"/>
                <a:ext cx="2505413" cy="24314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900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Join us in shaping the future of engineering and technology. We’re excited to see what we can achieve together!</a:t>
                </a:r>
              </a:p>
              <a:p>
                <a:endParaRPr lang="en-IN" sz="1900" dirty="0"/>
              </a:p>
            </p:txBody>
          </p:sp>
        </p:grp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89BEE0CE-7B28-75D9-EE91-AD485F4283B1}"/>
                </a:ext>
              </a:extLst>
            </p:cNvPr>
            <p:cNvSpPr txBox="1"/>
            <p:nvPr/>
          </p:nvSpPr>
          <p:spPr>
            <a:xfrm>
              <a:off x="-3921974" y="479348"/>
              <a:ext cx="68238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4000" dirty="0">
                  <a:latin typeface="Bahnschrift Condensed" panose="020B0502040204020203" pitchFamily="34" charset="0"/>
                </a:rPr>
                <a:t>02</a:t>
              </a: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CFBEE4A3-5281-8C96-17E0-E0C4C0056C66}"/>
              </a:ext>
            </a:extLst>
          </p:cNvPr>
          <p:cNvGrpSpPr/>
          <p:nvPr/>
        </p:nvGrpSpPr>
        <p:grpSpPr>
          <a:xfrm>
            <a:off x="-5079443" y="-1841931"/>
            <a:ext cx="2728800" cy="3823200"/>
            <a:chOff x="-1472119" y="-2397136"/>
            <a:chExt cx="2728800" cy="3823200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3F5A9183-2A55-3E6D-31C4-550E8FE19A85}"/>
                </a:ext>
              </a:extLst>
            </p:cNvPr>
            <p:cNvGrpSpPr/>
            <p:nvPr/>
          </p:nvGrpSpPr>
          <p:grpSpPr>
            <a:xfrm>
              <a:off x="-1472119" y="-2397136"/>
              <a:ext cx="2728800" cy="3823200"/>
              <a:chOff x="8784695" y="2606624"/>
              <a:chExt cx="2728800" cy="3823200"/>
            </a:xfrm>
            <a:solidFill>
              <a:srgbClr val="94D2BD"/>
            </a:solidFill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8E69A199-2F87-EBFF-D1E5-7225326D5058}"/>
                  </a:ext>
                </a:extLst>
              </p:cNvPr>
              <p:cNvGrpSpPr/>
              <p:nvPr/>
            </p:nvGrpSpPr>
            <p:grpSpPr>
              <a:xfrm rot="274104">
                <a:off x="8784695" y="2606624"/>
                <a:ext cx="2728800" cy="3823200"/>
                <a:chOff x="2425028" y="936736"/>
                <a:chExt cx="3332262" cy="4519437"/>
              </a:xfrm>
              <a:grpFill/>
            </p:grpSpPr>
            <p:sp>
              <p:nvSpPr>
                <p:cNvPr id="29" name="Isosceles Triangle 28">
                  <a:extLst>
                    <a:ext uri="{FF2B5EF4-FFF2-40B4-BE49-F238E27FC236}">
                      <a16:creationId xmlns:a16="http://schemas.microsoft.com/office/drawing/2014/main" id="{C2EEEEB0-A071-4827-F64D-8143BF21B408}"/>
                    </a:ext>
                  </a:extLst>
                </p:cNvPr>
                <p:cNvSpPr/>
                <p:nvPr/>
              </p:nvSpPr>
              <p:spPr>
                <a:xfrm rot="5079057">
                  <a:off x="3779817" y="3478700"/>
                  <a:ext cx="1265937" cy="2689009"/>
                </a:xfrm>
                <a:prstGeom prst="triangle">
                  <a:avLst/>
                </a:prstGeom>
                <a:grpFill/>
                <a:effectLst>
                  <a:outerShdw blurRad="279400" dist="88900" dir="5400000" algn="t" rotWithShape="0">
                    <a:prstClr val="black">
                      <a:alpha val="87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28" name="Parallelogram 27">
                  <a:extLst>
                    <a:ext uri="{FF2B5EF4-FFF2-40B4-BE49-F238E27FC236}">
                      <a16:creationId xmlns:a16="http://schemas.microsoft.com/office/drawing/2014/main" id="{17BC0C89-1E9A-2E68-B82B-107569A628DD}"/>
                    </a:ext>
                  </a:extLst>
                </p:cNvPr>
                <p:cNvSpPr/>
                <p:nvPr/>
              </p:nvSpPr>
              <p:spPr>
                <a:xfrm rot="5025752">
                  <a:off x="2035022" y="1326742"/>
                  <a:ext cx="3939219" cy="3159207"/>
                </a:xfrm>
                <a:prstGeom prst="parallelogram">
                  <a:avLst/>
                </a:prstGeom>
                <a:grpFill/>
                <a:effectLst>
                  <a:outerShdw blurRad="279400" dist="88900" dir="5400000" algn="t" rotWithShape="0">
                    <a:prstClr val="black">
                      <a:alpha val="87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0577AF23-590B-AD2C-EB99-DDB205F9C3C4}"/>
                  </a:ext>
                </a:extLst>
              </p:cNvPr>
              <p:cNvSpPr txBox="1"/>
              <p:nvPr/>
            </p:nvSpPr>
            <p:spPr>
              <a:xfrm>
                <a:off x="8891153" y="3331267"/>
                <a:ext cx="2413711" cy="21390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900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FTG is the place for you. It’s a chance to be part of something bigger, to innovate, and to make a real impact.</a:t>
                </a:r>
                <a:endParaRPr lang="en-IN" sz="1900" dirty="0"/>
              </a:p>
              <a:p>
                <a:endParaRPr lang="en-IN" sz="1900" dirty="0"/>
              </a:p>
            </p:txBody>
          </p: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F070513D-31ED-2EF2-DDE2-1D78239B2318}"/>
                </a:ext>
              </a:extLst>
            </p:cNvPr>
            <p:cNvSpPr txBox="1"/>
            <p:nvPr/>
          </p:nvSpPr>
          <p:spPr>
            <a:xfrm>
              <a:off x="-977106" y="562091"/>
              <a:ext cx="68238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4000" dirty="0">
                  <a:latin typeface="Bahnschrift Condensed" panose="020B0502040204020203" pitchFamily="34" charset="0"/>
                </a:rPr>
                <a:t>03</a:t>
              </a:r>
            </a:p>
          </p:txBody>
        </p:sp>
      </p:grpSp>
      <p:pic>
        <p:nvPicPr>
          <p:cNvPr id="84" name="Picture 83">
            <a:extLst>
              <a:ext uri="{FF2B5EF4-FFF2-40B4-BE49-F238E27FC236}">
                <a16:creationId xmlns:a16="http://schemas.microsoft.com/office/drawing/2014/main" id="{2C775986-BEEB-915B-4E1A-2D906E5A7B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376" y="4799419"/>
            <a:ext cx="2463079" cy="2463079"/>
          </a:xfrm>
          <a:prstGeom prst="rect">
            <a:avLst/>
          </a:prstGeom>
        </p:spPr>
      </p:pic>
      <p:grpSp>
        <p:nvGrpSpPr>
          <p:cNvPr id="86" name="Group 85">
            <a:extLst>
              <a:ext uri="{FF2B5EF4-FFF2-40B4-BE49-F238E27FC236}">
                <a16:creationId xmlns:a16="http://schemas.microsoft.com/office/drawing/2014/main" id="{6A013A1D-321D-B87C-B5B6-DE6655037A40}"/>
              </a:ext>
            </a:extLst>
          </p:cNvPr>
          <p:cNvGrpSpPr/>
          <p:nvPr/>
        </p:nvGrpSpPr>
        <p:grpSpPr>
          <a:xfrm>
            <a:off x="8017220" y="512311"/>
            <a:ext cx="3470506" cy="3101547"/>
            <a:chOff x="6242019" y="167371"/>
            <a:chExt cx="3470506" cy="3101547"/>
          </a:xfrm>
        </p:grpSpPr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383D8BB-3E01-5CB4-FB59-CAA84C1C8731}"/>
                </a:ext>
              </a:extLst>
            </p:cNvPr>
            <p:cNvSpPr/>
            <p:nvPr/>
          </p:nvSpPr>
          <p:spPr>
            <a:xfrm>
              <a:off x="6244284" y="2465500"/>
              <a:ext cx="770632" cy="803418"/>
            </a:xfrm>
            <a:custGeom>
              <a:avLst/>
              <a:gdLst>
                <a:gd name="connsiteX0" fmla="*/ 0 w 770632"/>
                <a:gd name="connsiteY0" fmla="*/ 0 h 803418"/>
                <a:gd name="connsiteX1" fmla="*/ 58290 w 770632"/>
                <a:gd name="connsiteY1" fmla="*/ 9191 h 803418"/>
                <a:gd name="connsiteX2" fmla="*/ 760467 w 770632"/>
                <a:gd name="connsiteY2" fmla="*/ 734610 h 803418"/>
                <a:gd name="connsiteX3" fmla="*/ 770632 w 770632"/>
                <a:gd name="connsiteY3" fmla="*/ 803418 h 803418"/>
                <a:gd name="connsiteX4" fmla="*/ 0 w 770632"/>
                <a:gd name="connsiteY4" fmla="*/ 803418 h 803418"/>
                <a:gd name="connsiteX5" fmla="*/ 0 w 770632"/>
                <a:gd name="connsiteY5" fmla="*/ 0 h 80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0632" h="803418">
                  <a:moveTo>
                    <a:pt x="0" y="0"/>
                  </a:moveTo>
                  <a:lnTo>
                    <a:pt x="58290" y="9191"/>
                  </a:lnTo>
                  <a:cubicBezTo>
                    <a:pt x="410743" y="83700"/>
                    <a:pt x="688345" y="370492"/>
                    <a:pt x="760467" y="734610"/>
                  </a:cubicBezTo>
                  <a:lnTo>
                    <a:pt x="770632" y="803418"/>
                  </a:lnTo>
                  <a:lnTo>
                    <a:pt x="0" y="8034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A6702"/>
            </a:solidFill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15962974-5300-D322-D778-06F6083172BD}"/>
                </a:ext>
              </a:extLst>
            </p:cNvPr>
            <p:cNvSpPr/>
            <p:nvPr/>
          </p:nvSpPr>
          <p:spPr>
            <a:xfrm>
              <a:off x="6244284" y="167371"/>
              <a:ext cx="3468241" cy="3101546"/>
            </a:xfrm>
            <a:custGeom>
              <a:avLst/>
              <a:gdLst>
                <a:gd name="connsiteX0" fmla="*/ 516935 w 3468241"/>
                <a:gd name="connsiteY0" fmla="*/ 0 h 3101546"/>
                <a:gd name="connsiteX1" fmla="*/ 3468241 w 3468241"/>
                <a:gd name="connsiteY1" fmla="*/ 0 h 3101546"/>
                <a:gd name="connsiteX2" fmla="*/ 3468241 w 3468241"/>
                <a:gd name="connsiteY2" fmla="*/ 2584611 h 3101546"/>
                <a:gd name="connsiteX3" fmla="*/ 2951306 w 3468241"/>
                <a:gd name="connsiteY3" fmla="*/ 3101546 h 3101546"/>
                <a:gd name="connsiteX4" fmla="*/ 770632 w 3468241"/>
                <a:gd name="connsiteY4" fmla="*/ 3101546 h 3101546"/>
                <a:gd name="connsiteX5" fmla="*/ 760467 w 3468241"/>
                <a:gd name="connsiteY5" fmla="*/ 3032738 h 3101546"/>
                <a:gd name="connsiteX6" fmla="*/ 58290 w 3468241"/>
                <a:gd name="connsiteY6" fmla="*/ 2307319 h 3101546"/>
                <a:gd name="connsiteX7" fmla="*/ 0 w 3468241"/>
                <a:gd name="connsiteY7" fmla="*/ 2298128 h 3101546"/>
                <a:gd name="connsiteX8" fmla="*/ 0 w 3468241"/>
                <a:gd name="connsiteY8" fmla="*/ 516935 h 3101546"/>
                <a:gd name="connsiteX9" fmla="*/ 516935 w 3468241"/>
                <a:gd name="connsiteY9" fmla="*/ 0 h 3101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68241" h="3101546">
                  <a:moveTo>
                    <a:pt x="516935" y="0"/>
                  </a:moveTo>
                  <a:lnTo>
                    <a:pt x="3468241" y="0"/>
                  </a:lnTo>
                  <a:lnTo>
                    <a:pt x="3468241" y="2584611"/>
                  </a:lnTo>
                  <a:cubicBezTo>
                    <a:pt x="3468241" y="2870106"/>
                    <a:pt x="3236801" y="3101546"/>
                    <a:pt x="2951306" y="3101546"/>
                  </a:cubicBezTo>
                  <a:lnTo>
                    <a:pt x="770632" y="3101546"/>
                  </a:lnTo>
                  <a:lnTo>
                    <a:pt x="760467" y="3032738"/>
                  </a:lnTo>
                  <a:cubicBezTo>
                    <a:pt x="688345" y="2668620"/>
                    <a:pt x="410743" y="2381828"/>
                    <a:pt x="58290" y="2307319"/>
                  </a:cubicBezTo>
                  <a:lnTo>
                    <a:pt x="0" y="2298128"/>
                  </a:lnTo>
                  <a:lnTo>
                    <a:pt x="0" y="516935"/>
                  </a:lnTo>
                  <a:cubicBezTo>
                    <a:pt x="0" y="231440"/>
                    <a:pt x="231440" y="0"/>
                    <a:pt x="516935" y="0"/>
                  </a:cubicBezTo>
                  <a:close/>
                </a:path>
              </a:pathLst>
            </a:custGeom>
            <a:solidFill>
              <a:srgbClr val="94D2B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40B41638-5366-5DD7-EF82-1AA052150DAE}"/>
                </a:ext>
              </a:extLst>
            </p:cNvPr>
            <p:cNvSpPr txBox="1"/>
            <p:nvPr/>
          </p:nvSpPr>
          <p:spPr>
            <a:xfrm>
              <a:off x="6625740" y="402454"/>
              <a:ext cx="2913676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800" b="1" u="none" strike="noStrike" dirty="0"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Networking Opportunities:</a:t>
              </a:r>
              <a:r>
                <a:rPr lang="en-IN" sz="1800" u="none" strike="noStrike" dirty="0"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 Build meaningful connections with peers, alumni, and industry professionals. These relationships could become invaluable as you advance in your career.</a:t>
              </a:r>
            </a:p>
            <a:p>
              <a:endParaRPr lang="en-IN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3396B829-C695-F4C6-2BFE-89A45DA17893}"/>
                </a:ext>
              </a:extLst>
            </p:cNvPr>
            <p:cNvSpPr txBox="1"/>
            <p:nvPr/>
          </p:nvSpPr>
          <p:spPr>
            <a:xfrm>
              <a:off x="6242019" y="2536524"/>
              <a:ext cx="119974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4000" dirty="0">
                  <a:latin typeface="Bahnschrift SemiBold Condensed" panose="020B0502040204020203" pitchFamily="34" charset="0"/>
                </a:rPr>
                <a:t>01</a:t>
              </a: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311FFE8D-4887-670E-A2B5-186260D29974}"/>
              </a:ext>
            </a:extLst>
          </p:cNvPr>
          <p:cNvGrpSpPr/>
          <p:nvPr/>
        </p:nvGrpSpPr>
        <p:grpSpPr>
          <a:xfrm>
            <a:off x="8034245" y="3703228"/>
            <a:ext cx="2865241" cy="2788275"/>
            <a:chOff x="6237289" y="3397559"/>
            <a:chExt cx="2865241" cy="2788275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D8A36B55-EF26-B0DC-E0EB-A27A70748E22}"/>
                </a:ext>
              </a:extLst>
            </p:cNvPr>
            <p:cNvSpPr/>
            <p:nvPr/>
          </p:nvSpPr>
          <p:spPr>
            <a:xfrm>
              <a:off x="6237289" y="3511957"/>
              <a:ext cx="776903" cy="799622"/>
            </a:xfrm>
            <a:custGeom>
              <a:avLst/>
              <a:gdLst>
                <a:gd name="connsiteX0" fmla="*/ 0 w 776903"/>
                <a:gd name="connsiteY0" fmla="*/ 0 h 799622"/>
                <a:gd name="connsiteX1" fmla="*/ 776903 w 776903"/>
                <a:gd name="connsiteY1" fmla="*/ 0 h 799622"/>
                <a:gd name="connsiteX2" fmla="*/ 767462 w 776903"/>
                <a:gd name="connsiteY2" fmla="*/ 63909 h 799622"/>
                <a:gd name="connsiteX3" fmla="*/ 65285 w 776903"/>
                <a:gd name="connsiteY3" fmla="*/ 789328 h 799622"/>
                <a:gd name="connsiteX4" fmla="*/ 0 w 776903"/>
                <a:gd name="connsiteY4" fmla="*/ 799622 h 799622"/>
                <a:gd name="connsiteX5" fmla="*/ 0 w 776903"/>
                <a:gd name="connsiteY5" fmla="*/ 0 h 79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6903" h="799622">
                  <a:moveTo>
                    <a:pt x="0" y="0"/>
                  </a:moveTo>
                  <a:lnTo>
                    <a:pt x="776903" y="0"/>
                  </a:lnTo>
                  <a:lnTo>
                    <a:pt x="767462" y="63909"/>
                  </a:lnTo>
                  <a:cubicBezTo>
                    <a:pt x="695340" y="428027"/>
                    <a:pt x="417738" y="714819"/>
                    <a:pt x="65285" y="789328"/>
                  </a:cubicBezTo>
                  <a:lnTo>
                    <a:pt x="0" y="7996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9396"/>
            </a:solidFill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431331F9-6E57-9E54-B7E9-44AE873D59CE}"/>
                </a:ext>
              </a:extLst>
            </p:cNvPr>
            <p:cNvSpPr/>
            <p:nvPr/>
          </p:nvSpPr>
          <p:spPr>
            <a:xfrm>
              <a:off x="6237289" y="3511957"/>
              <a:ext cx="2865241" cy="2673877"/>
            </a:xfrm>
            <a:custGeom>
              <a:avLst/>
              <a:gdLst>
                <a:gd name="connsiteX0" fmla="*/ 776903 w 2865241"/>
                <a:gd name="connsiteY0" fmla="*/ 0 h 2673877"/>
                <a:gd name="connsiteX1" fmla="*/ 2419586 w 2865241"/>
                <a:gd name="connsiteY1" fmla="*/ 0 h 2673877"/>
                <a:gd name="connsiteX2" fmla="*/ 2865241 w 2865241"/>
                <a:gd name="connsiteY2" fmla="*/ 445655 h 2673877"/>
                <a:gd name="connsiteX3" fmla="*/ 2865241 w 2865241"/>
                <a:gd name="connsiteY3" fmla="*/ 2673877 h 2673877"/>
                <a:gd name="connsiteX4" fmla="*/ 445655 w 2865241"/>
                <a:gd name="connsiteY4" fmla="*/ 2673877 h 2673877"/>
                <a:gd name="connsiteX5" fmla="*/ 0 w 2865241"/>
                <a:gd name="connsiteY5" fmla="*/ 2228222 h 2673877"/>
                <a:gd name="connsiteX6" fmla="*/ 0 w 2865241"/>
                <a:gd name="connsiteY6" fmla="*/ 799622 h 2673877"/>
                <a:gd name="connsiteX7" fmla="*/ 65285 w 2865241"/>
                <a:gd name="connsiteY7" fmla="*/ 789328 h 2673877"/>
                <a:gd name="connsiteX8" fmla="*/ 767462 w 2865241"/>
                <a:gd name="connsiteY8" fmla="*/ 63909 h 2673877"/>
                <a:gd name="connsiteX9" fmla="*/ 776903 w 2865241"/>
                <a:gd name="connsiteY9" fmla="*/ 0 h 2673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65241" h="2673877">
                  <a:moveTo>
                    <a:pt x="776903" y="0"/>
                  </a:moveTo>
                  <a:lnTo>
                    <a:pt x="2419586" y="0"/>
                  </a:lnTo>
                  <a:cubicBezTo>
                    <a:pt x="2665714" y="0"/>
                    <a:pt x="2865241" y="199527"/>
                    <a:pt x="2865241" y="445655"/>
                  </a:cubicBezTo>
                  <a:lnTo>
                    <a:pt x="2865241" y="2673877"/>
                  </a:lnTo>
                  <a:lnTo>
                    <a:pt x="445655" y="2673877"/>
                  </a:lnTo>
                  <a:cubicBezTo>
                    <a:pt x="199527" y="2673877"/>
                    <a:pt x="0" y="2474350"/>
                    <a:pt x="0" y="2228222"/>
                  </a:cubicBezTo>
                  <a:lnTo>
                    <a:pt x="0" y="799622"/>
                  </a:lnTo>
                  <a:lnTo>
                    <a:pt x="65285" y="789328"/>
                  </a:lnTo>
                  <a:cubicBezTo>
                    <a:pt x="417738" y="714819"/>
                    <a:pt x="695340" y="428027"/>
                    <a:pt x="767462" y="63909"/>
                  </a:cubicBezTo>
                  <a:lnTo>
                    <a:pt x="776903" y="0"/>
                  </a:lnTo>
                  <a:close/>
                </a:path>
              </a:pathLst>
            </a:custGeom>
            <a:solidFill>
              <a:srgbClr val="005F7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952B9214-477A-C639-F49C-B3779002B0E8}"/>
                </a:ext>
              </a:extLst>
            </p:cNvPr>
            <p:cNvSpPr txBox="1"/>
            <p:nvPr/>
          </p:nvSpPr>
          <p:spPr>
            <a:xfrm>
              <a:off x="6533581" y="4114765"/>
              <a:ext cx="2511430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Interactive Events:</a:t>
              </a:r>
              <a:r>
                <a:rPr lang="en-IN" sz="1600" u="none" strike="noStrike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 Join in on hackathons, study sessions, and other engaging events designed to keep you motivated and involved.</a:t>
              </a:r>
            </a:p>
            <a:p>
              <a:endParaRPr lang="en-IN" sz="1600" dirty="0">
                <a:solidFill>
                  <a:schemeClr val="bg1"/>
                </a:solidFill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66C1EA38-D925-E72A-BD69-36A46F7FF2BE}"/>
                </a:ext>
              </a:extLst>
            </p:cNvPr>
            <p:cNvSpPr txBox="1"/>
            <p:nvPr/>
          </p:nvSpPr>
          <p:spPr>
            <a:xfrm>
              <a:off x="6262002" y="3397559"/>
              <a:ext cx="119974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4000" dirty="0">
                  <a:latin typeface="Bahnschrift SemiBold Condensed" panose="020B0502040204020203" pitchFamily="34" charset="0"/>
                </a:rPr>
                <a:t>02</a:t>
              </a: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22112F4A-2225-A029-E655-505700D72C6D}"/>
              </a:ext>
            </a:extLst>
          </p:cNvPr>
          <p:cNvGrpSpPr/>
          <p:nvPr/>
        </p:nvGrpSpPr>
        <p:grpSpPr>
          <a:xfrm>
            <a:off x="5479721" y="3719808"/>
            <a:ext cx="2918714" cy="2644392"/>
            <a:chOff x="3645241" y="3412316"/>
            <a:chExt cx="2918714" cy="2644392"/>
          </a:xfrm>
        </p:grpSpPr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786DEBB-8EC6-17C3-F132-E5125F68222B}"/>
                </a:ext>
              </a:extLst>
            </p:cNvPr>
            <p:cNvSpPr/>
            <p:nvPr/>
          </p:nvSpPr>
          <p:spPr>
            <a:xfrm>
              <a:off x="5227844" y="3516058"/>
              <a:ext cx="762306" cy="793315"/>
            </a:xfrm>
            <a:custGeom>
              <a:avLst/>
              <a:gdLst>
                <a:gd name="connsiteX0" fmla="*/ 0 w 762306"/>
                <a:gd name="connsiteY0" fmla="*/ 0 h 793315"/>
                <a:gd name="connsiteX1" fmla="*/ 762306 w 762306"/>
                <a:gd name="connsiteY1" fmla="*/ 0 h 793315"/>
                <a:gd name="connsiteX2" fmla="*/ 762306 w 762306"/>
                <a:gd name="connsiteY2" fmla="*/ 793315 h 793315"/>
                <a:gd name="connsiteX3" fmla="*/ 711012 w 762306"/>
                <a:gd name="connsiteY3" fmla="*/ 785227 h 793315"/>
                <a:gd name="connsiteX4" fmla="*/ 8835 w 762306"/>
                <a:gd name="connsiteY4" fmla="*/ 59808 h 793315"/>
                <a:gd name="connsiteX5" fmla="*/ 0 w 762306"/>
                <a:gd name="connsiteY5" fmla="*/ 0 h 79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306" h="793315">
                  <a:moveTo>
                    <a:pt x="0" y="0"/>
                  </a:moveTo>
                  <a:lnTo>
                    <a:pt x="762306" y="0"/>
                  </a:lnTo>
                  <a:lnTo>
                    <a:pt x="762306" y="793315"/>
                  </a:lnTo>
                  <a:lnTo>
                    <a:pt x="711012" y="785227"/>
                  </a:lnTo>
                  <a:cubicBezTo>
                    <a:pt x="358560" y="710718"/>
                    <a:pt x="80957" y="423926"/>
                    <a:pt x="8835" y="5980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4D2BD"/>
            </a:solidFill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1932FA7-8A2F-571F-976F-9C3529DF7AF4}"/>
                </a:ext>
              </a:extLst>
            </p:cNvPr>
            <p:cNvSpPr/>
            <p:nvPr/>
          </p:nvSpPr>
          <p:spPr>
            <a:xfrm>
              <a:off x="3645241" y="3516058"/>
              <a:ext cx="2344908" cy="2341047"/>
            </a:xfrm>
            <a:custGeom>
              <a:avLst/>
              <a:gdLst>
                <a:gd name="connsiteX0" fmla="*/ 390182 w 2344908"/>
                <a:gd name="connsiteY0" fmla="*/ 0 h 2341047"/>
                <a:gd name="connsiteX1" fmla="*/ 1582602 w 2344908"/>
                <a:gd name="connsiteY1" fmla="*/ 0 h 2341047"/>
                <a:gd name="connsiteX2" fmla="*/ 1591437 w 2344908"/>
                <a:gd name="connsiteY2" fmla="*/ 59808 h 2341047"/>
                <a:gd name="connsiteX3" fmla="*/ 2293614 w 2344908"/>
                <a:gd name="connsiteY3" fmla="*/ 785227 h 2341047"/>
                <a:gd name="connsiteX4" fmla="*/ 2344908 w 2344908"/>
                <a:gd name="connsiteY4" fmla="*/ 793315 h 2341047"/>
                <a:gd name="connsiteX5" fmla="*/ 2344908 w 2344908"/>
                <a:gd name="connsiteY5" fmla="*/ 1950865 h 2341047"/>
                <a:gd name="connsiteX6" fmla="*/ 1954726 w 2344908"/>
                <a:gd name="connsiteY6" fmla="*/ 2341047 h 2341047"/>
                <a:gd name="connsiteX7" fmla="*/ 0 w 2344908"/>
                <a:gd name="connsiteY7" fmla="*/ 2341047 h 2341047"/>
                <a:gd name="connsiteX8" fmla="*/ 0 w 2344908"/>
                <a:gd name="connsiteY8" fmla="*/ 390182 h 2341047"/>
                <a:gd name="connsiteX9" fmla="*/ 390182 w 2344908"/>
                <a:gd name="connsiteY9" fmla="*/ 0 h 234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4908" h="2341047">
                  <a:moveTo>
                    <a:pt x="390182" y="0"/>
                  </a:moveTo>
                  <a:lnTo>
                    <a:pt x="1582602" y="0"/>
                  </a:lnTo>
                  <a:lnTo>
                    <a:pt x="1591437" y="59808"/>
                  </a:lnTo>
                  <a:cubicBezTo>
                    <a:pt x="1663559" y="423926"/>
                    <a:pt x="1941162" y="710718"/>
                    <a:pt x="2293614" y="785227"/>
                  </a:cubicBezTo>
                  <a:lnTo>
                    <a:pt x="2344908" y="793315"/>
                  </a:lnTo>
                  <a:lnTo>
                    <a:pt x="2344908" y="1950865"/>
                  </a:lnTo>
                  <a:cubicBezTo>
                    <a:pt x="2344908" y="2166357"/>
                    <a:pt x="2170218" y="2341047"/>
                    <a:pt x="1954726" y="2341047"/>
                  </a:cubicBezTo>
                  <a:lnTo>
                    <a:pt x="0" y="2341047"/>
                  </a:lnTo>
                  <a:lnTo>
                    <a:pt x="0" y="390182"/>
                  </a:lnTo>
                  <a:cubicBezTo>
                    <a:pt x="0" y="174690"/>
                    <a:pt x="174690" y="0"/>
                    <a:pt x="390182" y="0"/>
                  </a:cubicBezTo>
                  <a:close/>
                </a:path>
              </a:pathLst>
            </a:custGeom>
            <a:solidFill>
              <a:srgbClr val="CA670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A99E0AE7-6D5C-26BA-F261-1E1778C1EC79}"/>
                </a:ext>
              </a:extLst>
            </p:cNvPr>
            <p:cNvSpPr txBox="1"/>
            <p:nvPr/>
          </p:nvSpPr>
          <p:spPr>
            <a:xfrm>
              <a:off x="3779465" y="3809939"/>
              <a:ext cx="2048618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400" b="1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Alumni and Expert Mentorship:</a:t>
              </a:r>
              <a:r>
                <a:rPr lang="en-IN" sz="140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 Benefit from the guidance of experienced alumni and professionals who can offer advice, support, and opportunities</a:t>
              </a:r>
              <a:endParaRPr lang="en-IN" sz="1400" dirty="0">
                <a:solidFill>
                  <a:schemeClr val="bg1"/>
                </a:solidFill>
              </a:endParaRPr>
            </a:p>
            <a:p>
              <a:endParaRPr lang="en-IN" sz="1400" dirty="0">
                <a:solidFill>
                  <a:schemeClr val="bg1"/>
                </a:solidFill>
              </a:endParaRPr>
            </a:p>
            <a:p>
              <a:endParaRPr lang="en-IN" sz="1400" dirty="0">
                <a:solidFill>
                  <a:schemeClr val="bg1"/>
                </a:solidFill>
              </a:endParaRP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5C7607A3-4D9A-F1AA-37A0-C02F86B8C9FC}"/>
                </a:ext>
              </a:extLst>
            </p:cNvPr>
            <p:cNvSpPr txBox="1"/>
            <p:nvPr/>
          </p:nvSpPr>
          <p:spPr>
            <a:xfrm>
              <a:off x="5364208" y="3412316"/>
              <a:ext cx="119974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4000" dirty="0">
                  <a:latin typeface="Bahnschrift SemiBold Condensed" panose="020B0502040204020203" pitchFamily="34" charset="0"/>
                </a:rPr>
                <a:t>03</a:t>
              </a: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958590AE-13F8-8564-63F7-055B620F1E30}"/>
              </a:ext>
            </a:extLst>
          </p:cNvPr>
          <p:cNvGrpSpPr/>
          <p:nvPr/>
        </p:nvGrpSpPr>
        <p:grpSpPr>
          <a:xfrm>
            <a:off x="5866183" y="1715903"/>
            <a:ext cx="2537449" cy="1939401"/>
            <a:chOff x="4053013" y="1370214"/>
            <a:chExt cx="2537449" cy="1939401"/>
          </a:xfrm>
        </p:grpSpPr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B5BAAE28-A8DD-0F48-B581-5DF0F78D31F8}"/>
                </a:ext>
              </a:extLst>
            </p:cNvPr>
            <p:cNvSpPr/>
            <p:nvPr/>
          </p:nvSpPr>
          <p:spPr>
            <a:xfrm>
              <a:off x="5227844" y="2465501"/>
              <a:ext cx="769300" cy="794416"/>
            </a:xfrm>
            <a:custGeom>
              <a:avLst/>
              <a:gdLst>
                <a:gd name="connsiteX0" fmla="*/ 769300 w 769300"/>
                <a:gd name="connsiteY0" fmla="*/ 0 h 794416"/>
                <a:gd name="connsiteX1" fmla="*/ 769300 w 769300"/>
                <a:gd name="connsiteY1" fmla="*/ 794416 h 794416"/>
                <a:gd name="connsiteX2" fmla="*/ 0 w 769300"/>
                <a:gd name="connsiteY2" fmla="*/ 794416 h 794416"/>
                <a:gd name="connsiteX3" fmla="*/ 8835 w 769300"/>
                <a:gd name="connsiteY3" fmla="*/ 734609 h 794416"/>
                <a:gd name="connsiteX4" fmla="*/ 711012 w 769300"/>
                <a:gd name="connsiteY4" fmla="*/ 9190 h 794416"/>
                <a:gd name="connsiteX5" fmla="*/ 769300 w 769300"/>
                <a:gd name="connsiteY5" fmla="*/ 0 h 7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9300" h="794416">
                  <a:moveTo>
                    <a:pt x="769300" y="0"/>
                  </a:moveTo>
                  <a:lnTo>
                    <a:pt x="769300" y="794416"/>
                  </a:lnTo>
                  <a:lnTo>
                    <a:pt x="0" y="794416"/>
                  </a:lnTo>
                  <a:lnTo>
                    <a:pt x="8835" y="734609"/>
                  </a:lnTo>
                  <a:cubicBezTo>
                    <a:pt x="80957" y="370491"/>
                    <a:pt x="358560" y="83699"/>
                    <a:pt x="711012" y="9190"/>
                  </a:cubicBezTo>
                  <a:lnTo>
                    <a:pt x="769300" y="0"/>
                  </a:lnTo>
                  <a:close/>
                </a:path>
              </a:pathLst>
            </a:custGeom>
            <a:solidFill>
              <a:srgbClr val="005F73"/>
            </a:solidFill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9DACF527-6247-0D48-C5A7-EF297957F7D9}"/>
                </a:ext>
              </a:extLst>
            </p:cNvPr>
            <p:cNvSpPr/>
            <p:nvPr/>
          </p:nvSpPr>
          <p:spPr>
            <a:xfrm>
              <a:off x="4053013" y="1370214"/>
              <a:ext cx="1944130" cy="1889702"/>
            </a:xfrm>
            <a:custGeom>
              <a:avLst/>
              <a:gdLst>
                <a:gd name="connsiteX0" fmla="*/ 0 w 1944130"/>
                <a:gd name="connsiteY0" fmla="*/ 0 h 1889702"/>
                <a:gd name="connsiteX1" fmla="*/ 1629173 w 1944130"/>
                <a:gd name="connsiteY1" fmla="*/ 0 h 1889702"/>
                <a:gd name="connsiteX2" fmla="*/ 1944130 w 1944130"/>
                <a:gd name="connsiteY2" fmla="*/ 314957 h 1889702"/>
                <a:gd name="connsiteX3" fmla="*/ 1944130 w 1944130"/>
                <a:gd name="connsiteY3" fmla="*/ 1095286 h 1889702"/>
                <a:gd name="connsiteX4" fmla="*/ 1885842 w 1944130"/>
                <a:gd name="connsiteY4" fmla="*/ 1104476 h 1889702"/>
                <a:gd name="connsiteX5" fmla="*/ 1183665 w 1944130"/>
                <a:gd name="connsiteY5" fmla="*/ 1829895 h 1889702"/>
                <a:gd name="connsiteX6" fmla="*/ 1174830 w 1944130"/>
                <a:gd name="connsiteY6" fmla="*/ 1889702 h 1889702"/>
                <a:gd name="connsiteX7" fmla="*/ 314957 w 1944130"/>
                <a:gd name="connsiteY7" fmla="*/ 1889702 h 1889702"/>
                <a:gd name="connsiteX8" fmla="*/ 0 w 1944130"/>
                <a:gd name="connsiteY8" fmla="*/ 1574745 h 1889702"/>
                <a:gd name="connsiteX9" fmla="*/ 0 w 1944130"/>
                <a:gd name="connsiteY9" fmla="*/ 0 h 188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44130" h="1889702">
                  <a:moveTo>
                    <a:pt x="0" y="0"/>
                  </a:moveTo>
                  <a:lnTo>
                    <a:pt x="1629173" y="0"/>
                  </a:lnTo>
                  <a:cubicBezTo>
                    <a:pt x="1803119" y="0"/>
                    <a:pt x="1944130" y="141011"/>
                    <a:pt x="1944130" y="314957"/>
                  </a:cubicBezTo>
                  <a:lnTo>
                    <a:pt x="1944130" y="1095286"/>
                  </a:lnTo>
                  <a:lnTo>
                    <a:pt x="1885842" y="1104476"/>
                  </a:lnTo>
                  <a:cubicBezTo>
                    <a:pt x="1533390" y="1178985"/>
                    <a:pt x="1255787" y="1465777"/>
                    <a:pt x="1183665" y="1829895"/>
                  </a:cubicBezTo>
                  <a:lnTo>
                    <a:pt x="1174830" y="1889702"/>
                  </a:lnTo>
                  <a:lnTo>
                    <a:pt x="314957" y="1889702"/>
                  </a:lnTo>
                  <a:cubicBezTo>
                    <a:pt x="141011" y="1889702"/>
                    <a:pt x="0" y="1748691"/>
                    <a:pt x="0" y="15747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939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6AEE571E-5A34-A017-19FB-E5ECCF50522F}"/>
                </a:ext>
              </a:extLst>
            </p:cNvPr>
            <p:cNvSpPr txBox="1"/>
            <p:nvPr/>
          </p:nvSpPr>
          <p:spPr>
            <a:xfrm>
              <a:off x="5390715" y="2546223"/>
              <a:ext cx="119974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4000" dirty="0">
                  <a:latin typeface="Bahnschrift SemiBold Condensed" panose="020B0502040204020203" pitchFamily="34" charset="0"/>
                </a:rPr>
                <a:t>04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6E199C3F-135D-F454-8949-2E01FD41683C}"/>
                </a:ext>
              </a:extLst>
            </p:cNvPr>
            <p:cNvSpPr txBox="1"/>
            <p:nvPr/>
          </p:nvSpPr>
          <p:spPr>
            <a:xfrm>
              <a:off x="4165264" y="1493733"/>
              <a:ext cx="1598931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b="1" dirty="0">
                  <a:solidFill>
                    <a:schemeClr val="bg1"/>
                  </a:solidFill>
                </a:rPr>
                <a:t>Skill Development:</a:t>
              </a:r>
              <a:r>
                <a:rPr lang="en-GB" sz="1400" dirty="0">
                  <a:solidFill>
                    <a:schemeClr val="bg1"/>
                  </a:solidFill>
                </a:rPr>
                <a:t> Enhance your skills through practical, hands-on experiences in a collaborative environment.</a:t>
              </a:r>
            </a:p>
            <a:p>
              <a:endParaRPr lang="en-IN" sz="1400" dirty="0">
                <a:solidFill>
                  <a:schemeClr val="bg1"/>
                </a:solidFill>
              </a:endParaRPr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DC6BAE76-D96E-59C3-D026-220DAC03C6AD}"/>
              </a:ext>
            </a:extLst>
          </p:cNvPr>
          <p:cNvSpPr txBox="1"/>
          <p:nvPr/>
        </p:nvSpPr>
        <p:spPr>
          <a:xfrm>
            <a:off x="-76264" y="3901466"/>
            <a:ext cx="5452873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200" b="1" dirty="0">
                <a:solidFill>
                  <a:schemeClr val="bg1"/>
                </a:solidFill>
                <a:latin typeface="Bell MT" panose="02020503060305020303" pitchFamily="18" charset="0"/>
              </a:rPr>
              <a:t>DELIVERING VALUE</a:t>
            </a:r>
          </a:p>
        </p:txBody>
      </p:sp>
      <p:pic>
        <p:nvPicPr>
          <p:cNvPr id="107" name="Picture 106">
            <a:extLst>
              <a:ext uri="{FF2B5EF4-FFF2-40B4-BE49-F238E27FC236}">
                <a16:creationId xmlns:a16="http://schemas.microsoft.com/office/drawing/2014/main" id="{D79AB50D-AD74-D091-7EC4-8FDDC4A206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169" y="1298333"/>
            <a:ext cx="2816022" cy="2291671"/>
          </a:xfrm>
          <a:prstGeom prst="rect">
            <a:avLst/>
          </a:prstGeom>
        </p:spPr>
      </p:pic>
      <p:pic>
        <p:nvPicPr>
          <p:cNvPr id="108" name="Picture 107">
            <a:extLst>
              <a:ext uri="{FF2B5EF4-FFF2-40B4-BE49-F238E27FC236}">
                <a16:creationId xmlns:a16="http://schemas.microsoft.com/office/drawing/2014/main" id="{1177DB68-EAC9-1B63-1854-2D07566F1D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27" y="113667"/>
            <a:ext cx="2132158" cy="864085"/>
          </a:xfrm>
          <a:prstGeom prst="rect">
            <a:avLst/>
          </a:prstGeom>
        </p:spPr>
      </p:pic>
      <p:sp>
        <p:nvSpPr>
          <p:cNvPr id="111" name="TextBox 110">
            <a:extLst>
              <a:ext uri="{FF2B5EF4-FFF2-40B4-BE49-F238E27FC236}">
                <a16:creationId xmlns:a16="http://schemas.microsoft.com/office/drawing/2014/main" id="{4EC13CEA-E032-D20A-E1A5-9F3FCE3142FE}"/>
              </a:ext>
            </a:extLst>
          </p:cNvPr>
          <p:cNvSpPr txBox="1"/>
          <p:nvPr/>
        </p:nvSpPr>
        <p:spPr>
          <a:xfrm>
            <a:off x="122527" y="6313446"/>
            <a:ext cx="637574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200" b="1" dirty="0">
                <a:solidFill>
                  <a:schemeClr val="bg1"/>
                </a:solidFill>
              </a:rPr>
              <a:t>STB 11518</a:t>
            </a:r>
          </a:p>
        </p:txBody>
      </p:sp>
    </p:spTree>
    <p:extLst>
      <p:ext uri="{BB962C8B-B14F-4D97-AF65-F5344CB8AC3E}">
        <p14:creationId xmlns:p14="http://schemas.microsoft.com/office/powerpoint/2010/main" val="3637789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38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19409E83-5586-847B-DDC2-690097114936}"/>
              </a:ext>
            </a:extLst>
          </p:cNvPr>
          <p:cNvSpPr txBox="1"/>
          <p:nvPr/>
        </p:nvSpPr>
        <p:spPr>
          <a:xfrm>
            <a:off x="8262553" y="-3340656"/>
            <a:ext cx="98359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Arial" panose="020B0604020202020204" pitchFamily="34" charset="0"/>
                <a:ea typeface="Arial" panose="020B0604020202020204" pitchFamily="34" charset="0"/>
              </a:rPr>
              <a:t>E</a:t>
            </a:r>
            <a:r>
              <a:rPr lang="en-IN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AGER TO BE PART OF A COMMUNITY WHERE YOUR SKILLS ARE HONED, </a:t>
            </a:r>
            <a:endParaRPr lang="en-IN" dirty="0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EA3AB34B-E562-DCFD-9893-A9B9DB65DEFE}"/>
              </a:ext>
            </a:extLst>
          </p:cNvPr>
          <p:cNvGrpSpPr/>
          <p:nvPr/>
        </p:nvGrpSpPr>
        <p:grpSpPr>
          <a:xfrm>
            <a:off x="697897" y="424216"/>
            <a:ext cx="2891071" cy="4029565"/>
            <a:chOff x="-4544403" y="-2457090"/>
            <a:chExt cx="2891071" cy="4029565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30FEA9F5-8441-7907-3631-0736E737E432}"/>
                </a:ext>
              </a:extLst>
            </p:cNvPr>
            <p:cNvGrpSpPr/>
            <p:nvPr/>
          </p:nvGrpSpPr>
          <p:grpSpPr>
            <a:xfrm>
              <a:off x="-4544403" y="-2457090"/>
              <a:ext cx="2891071" cy="4029565"/>
              <a:chOff x="667677" y="549042"/>
              <a:chExt cx="2891071" cy="4029565"/>
            </a:xfrm>
            <a:solidFill>
              <a:srgbClr val="CA6702"/>
            </a:solidFill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9DA147EF-DDB6-3565-250E-DF48B74665C9}"/>
                  </a:ext>
                </a:extLst>
              </p:cNvPr>
              <p:cNvGrpSpPr/>
              <p:nvPr/>
            </p:nvGrpSpPr>
            <p:grpSpPr>
              <a:xfrm rot="274104">
                <a:off x="697414" y="549042"/>
                <a:ext cx="2861334" cy="4029565"/>
                <a:chOff x="2425028" y="936736"/>
                <a:chExt cx="3332262" cy="4519437"/>
              </a:xfrm>
              <a:grpFill/>
            </p:grpSpPr>
            <p:sp>
              <p:nvSpPr>
                <p:cNvPr id="35" name="Isosceles Triangle 34">
                  <a:extLst>
                    <a:ext uri="{FF2B5EF4-FFF2-40B4-BE49-F238E27FC236}">
                      <a16:creationId xmlns:a16="http://schemas.microsoft.com/office/drawing/2014/main" id="{6ECE3307-803B-DE25-D3F5-96FEC11373D9}"/>
                    </a:ext>
                  </a:extLst>
                </p:cNvPr>
                <p:cNvSpPr/>
                <p:nvPr/>
              </p:nvSpPr>
              <p:spPr>
                <a:xfrm rot="5079057">
                  <a:off x="3779817" y="3478700"/>
                  <a:ext cx="1265937" cy="2689009"/>
                </a:xfrm>
                <a:prstGeom prst="triangle">
                  <a:avLst/>
                </a:prstGeom>
                <a:grpFill/>
                <a:effectLst>
                  <a:outerShdw blurRad="279400" dist="88900" dir="5400000" algn="t" rotWithShape="0">
                    <a:prstClr val="black">
                      <a:alpha val="87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34" name="Parallelogram 33">
                  <a:extLst>
                    <a:ext uri="{FF2B5EF4-FFF2-40B4-BE49-F238E27FC236}">
                      <a16:creationId xmlns:a16="http://schemas.microsoft.com/office/drawing/2014/main" id="{FC363B54-AF55-4101-B4A2-089DED1A2526}"/>
                    </a:ext>
                  </a:extLst>
                </p:cNvPr>
                <p:cNvSpPr/>
                <p:nvPr/>
              </p:nvSpPr>
              <p:spPr>
                <a:xfrm rot="5025752">
                  <a:off x="2035022" y="1326742"/>
                  <a:ext cx="3939219" cy="3159207"/>
                </a:xfrm>
                <a:prstGeom prst="parallelogram">
                  <a:avLst/>
                </a:prstGeom>
                <a:grpFill/>
                <a:effectLst>
                  <a:outerShdw blurRad="279400" dist="88900" dir="5400000" algn="t" rotWithShape="0">
                    <a:prstClr val="black">
                      <a:alpha val="87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</p:grp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4CD2524E-5EB9-0E9C-4FAF-D25C965AE00C}"/>
                  </a:ext>
                </a:extLst>
              </p:cNvPr>
              <p:cNvSpPr txBox="1"/>
              <p:nvPr/>
            </p:nvSpPr>
            <p:spPr>
              <a:xfrm>
                <a:off x="667677" y="1212655"/>
                <a:ext cx="2609634" cy="24622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2200" dirty="0">
                    <a:latin typeface="Arial" panose="020B0604020202020204" pitchFamily="34" charset="0"/>
                    <a:ea typeface="Arial" panose="020B0604020202020204" pitchFamily="34" charset="0"/>
                  </a:rPr>
                  <a:t>E</a:t>
                </a:r>
                <a:r>
                  <a:rPr lang="en-IN" sz="2200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AGER TO BE PART OF A COMMUNITY WHERE YOUR SKILLS ARE HONED, </a:t>
                </a:r>
                <a:endParaRPr lang="en-IN" sz="2200" dirty="0"/>
              </a:p>
              <a:p>
                <a:pPr algn="ctr"/>
                <a:endParaRPr lang="en-IN" sz="2200" dirty="0"/>
              </a:p>
            </p:txBody>
          </p:sp>
        </p:grp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09169115-45EF-30AD-E8CB-3E644DF588BE}"/>
                </a:ext>
              </a:extLst>
            </p:cNvPr>
            <p:cNvSpPr txBox="1"/>
            <p:nvPr/>
          </p:nvSpPr>
          <p:spPr>
            <a:xfrm>
              <a:off x="-3963188" y="691499"/>
              <a:ext cx="68238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4000" dirty="0">
                  <a:latin typeface="Bahnschrift Condensed" panose="020B0502040204020203" pitchFamily="34" charset="0"/>
                </a:rPr>
                <a:t>01</a:t>
              </a:r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0A3C4785-B037-B487-3C9C-69ACD9877497}"/>
              </a:ext>
            </a:extLst>
          </p:cNvPr>
          <p:cNvGrpSpPr/>
          <p:nvPr/>
        </p:nvGrpSpPr>
        <p:grpSpPr>
          <a:xfrm>
            <a:off x="4491312" y="1516753"/>
            <a:ext cx="2727258" cy="3824493"/>
            <a:chOff x="-4457775" y="-2466961"/>
            <a:chExt cx="2727258" cy="3824493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CDBBF66C-A068-1655-FFFF-35C5D3990354}"/>
                </a:ext>
              </a:extLst>
            </p:cNvPr>
            <p:cNvGrpSpPr/>
            <p:nvPr/>
          </p:nvGrpSpPr>
          <p:grpSpPr>
            <a:xfrm>
              <a:off x="-4457775" y="-2466961"/>
              <a:ext cx="2727258" cy="3824493"/>
              <a:chOff x="4777720" y="1614284"/>
              <a:chExt cx="2727258" cy="3824493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26FE2F3F-D081-ED1D-7B2B-7F64BC47785A}"/>
                  </a:ext>
                </a:extLst>
              </p:cNvPr>
              <p:cNvGrpSpPr/>
              <p:nvPr/>
            </p:nvGrpSpPr>
            <p:grpSpPr>
              <a:xfrm rot="274104">
                <a:off x="4777720" y="1614284"/>
                <a:ext cx="2727258" cy="3824493"/>
                <a:chOff x="2425028" y="936736"/>
                <a:chExt cx="3332262" cy="4519437"/>
              </a:xfrm>
              <a:solidFill>
                <a:srgbClr val="0A9396"/>
              </a:solidFill>
            </p:grpSpPr>
            <p:sp>
              <p:nvSpPr>
                <p:cNvPr id="32" name="Isosceles Triangle 31">
                  <a:extLst>
                    <a:ext uri="{FF2B5EF4-FFF2-40B4-BE49-F238E27FC236}">
                      <a16:creationId xmlns:a16="http://schemas.microsoft.com/office/drawing/2014/main" id="{FA326D2A-F24D-C8B1-DEF0-516BAAFD75F5}"/>
                    </a:ext>
                  </a:extLst>
                </p:cNvPr>
                <p:cNvSpPr/>
                <p:nvPr/>
              </p:nvSpPr>
              <p:spPr>
                <a:xfrm rot="5079057">
                  <a:off x="3779817" y="3478700"/>
                  <a:ext cx="1265937" cy="2689009"/>
                </a:xfrm>
                <a:prstGeom prst="triangle">
                  <a:avLst/>
                </a:prstGeom>
                <a:grpFill/>
                <a:effectLst>
                  <a:outerShdw blurRad="279400" dist="88900" dir="5400000" algn="t" rotWithShape="0">
                    <a:prstClr val="black">
                      <a:alpha val="87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31" name="Parallelogram 30">
                  <a:extLst>
                    <a:ext uri="{FF2B5EF4-FFF2-40B4-BE49-F238E27FC236}">
                      <a16:creationId xmlns:a16="http://schemas.microsoft.com/office/drawing/2014/main" id="{EBD39374-B527-4AF2-A839-7D245E83F5E5}"/>
                    </a:ext>
                  </a:extLst>
                </p:cNvPr>
                <p:cNvSpPr/>
                <p:nvPr/>
              </p:nvSpPr>
              <p:spPr>
                <a:xfrm rot="5025752">
                  <a:off x="2035022" y="1326742"/>
                  <a:ext cx="3939219" cy="3159207"/>
                </a:xfrm>
                <a:prstGeom prst="parallelogram">
                  <a:avLst/>
                </a:prstGeom>
                <a:grpFill/>
                <a:effectLst>
                  <a:outerShdw blurRad="279400" dist="88900" dir="5400000" algn="t" rotWithShape="0">
                    <a:prstClr val="black">
                      <a:alpha val="87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379D0C01-A9ED-4445-7A8E-99A7B950EB13}"/>
                  </a:ext>
                </a:extLst>
              </p:cNvPr>
              <p:cNvSpPr txBox="1"/>
              <p:nvPr/>
            </p:nvSpPr>
            <p:spPr>
              <a:xfrm>
                <a:off x="4896280" y="2180238"/>
                <a:ext cx="2505413" cy="24314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900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Join us in shaping the future of engineering and technology. We’re excited to see what we can achieve together!</a:t>
                </a:r>
              </a:p>
              <a:p>
                <a:endParaRPr lang="en-IN" sz="1900" dirty="0"/>
              </a:p>
            </p:txBody>
          </p:sp>
        </p:grp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89BEE0CE-7B28-75D9-EE91-AD485F4283B1}"/>
                </a:ext>
              </a:extLst>
            </p:cNvPr>
            <p:cNvSpPr txBox="1"/>
            <p:nvPr/>
          </p:nvSpPr>
          <p:spPr>
            <a:xfrm>
              <a:off x="-3921974" y="479348"/>
              <a:ext cx="68238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4000" dirty="0">
                  <a:latin typeface="Bahnschrift Condensed" panose="020B0502040204020203" pitchFamily="34" charset="0"/>
                </a:rPr>
                <a:t>02</a:t>
              </a: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CFBEE4A3-5281-8C96-17E0-E0C4C0056C66}"/>
              </a:ext>
            </a:extLst>
          </p:cNvPr>
          <p:cNvGrpSpPr/>
          <p:nvPr/>
        </p:nvGrpSpPr>
        <p:grpSpPr>
          <a:xfrm>
            <a:off x="8285303" y="2421839"/>
            <a:ext cx="2728800" cy="3823200"/>
            <a:chOff x="-1472119" y="-2397136"/>
            <a:chExt cx="2728800" cy="3823200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3F5A9183-2A55-3E6D-31C4-550E8FE19A85}"/>
                </a:ext>
              </a:extLst>
            </p:cNvPr>
            <p:cNvGrpSpPr/>
            <p:nvPr/>
          </p:nvGrpSpPr>
          <p:grpSpPr>
            <a:xfrm>
              <a:off x="-1472119" y="-2397136"/>
              <a:ext cx="2728800" cy="3823200"/>
              <a:chOff x="8784695" y="2606624"/>
              <a:chExt cx="2728800" cy="3823200"/>
            </a:xfrm>
            <a:solidFill>
              <a:srgbClr val="94D2BD"/>
            </a:solidFill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8E69A199-2F87-EBFF-D1E5-7225326D5058}"/>
                  </a:ext>
                </a:extLst>
              </p:cNvPr>
              <p:cNvGrpSpPr/>
              <p:nvPr/>
            </p:nvGrpSpPr>
            <p:grpSpPr>
              <a:xfrm rot="274104">
                <a:off x="8784695" y="2606624"/>
                <a:ext cx="2728800" cy="3823200"/>
                <a:chOff x="2425028" y="936736"/>
                <a:chExt cx="3332262" cy="4519437"/>
              </a:xfrm>
              <a:grpFill/>
            </p:grpSpPr>
            <p:sp>
              <p:nvSpPr>
                <p:cNvPr id="29" name="Isosceles Triangle 28">
                  <a:extLst>
                    <a:ext uri="{FF2B5EF4-FFF2-40B4-BE49-F238E27FC236}">
                      <a16:creationId xmlns:a16="http://schemas.microsoft.com/office/drawing/2014/main" id="{C2EEEEB0-A071-4827-F64D-8143BF21B408}"/>
                    </a:ext>
                  </a:extLst>
                </p:cNvPr>
                <p:cNvSpPr/>
                <p:nvPr/>
              </p:nvSpPr>
              <p:spPr>
                <a:xfrm rot="5079057">
                  <a:off x="3779817" y="3478700"/>
                  <a:ext cx="1265937" cy="2689009"/>
                </a:xfrm>
                <a:prstGeom prst="triangle">
                  <a:avLst/>
                </a:prstGeom>
                <a:grpFill/>
                <a:effectLst>
                  <a:outerShdw blurRad="279400" dist="88900" dir="5400000" algn="t" rotWithShape="0">
                    <a:prstClr val="black">
                      <a:alpha val="87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28" name="Parallelogram 27">
                  <a:extLst>
                    <a:ext uri="{FF2B5EF4-FFF2-40B4-BE49-F238E27FC236}">
                      <a16:creationId xmlns:a16="http://schemas.microsoft.com/office/drawing/2014/main" id="{17BC0C89-1E9A-2E68-B82B-107569A628DD}"/>
                    </a:ext>
                  </a:extLst>
                </p:cNvPr>
                <p:cNvSpPr/>
                <p:nvPr/>
              </p:nvSpPr>
              <p:spPr>
                <a:xfrm rot="5025752">
                  <a:off x="2035022" y="1326742"/>
                  <a:ext cx="3939219" cy="3159207"/>
                </a:xfrm>
                <a:prstGeom prst="parallelogram">
                  <a:avLst/>
                </a:prstGeom>
                <a:grpFill/>
                <a:effectLst>
                  <a:outerShdw blurRad="279400" dist="88900" dir="5400000" algn="t" rotWithShape="0">
                    <a:prstClr val="black">
                      <a:alpha val="87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0577AF23-590B-AD2C-EB99-DDB205F9C3C4}"/>
                  </a:ext>
                </a:extLst>
              </p:cNvPr>
              <p:cNvSpPr txBox="1"/>
              <p:nvPr/>
            </p:nvSpPr>
            <p:spPr>
              <a:xfrm>
                <a:off x="8891153" y="3331267"/>
                <a:ext cx="2413711" cy="21390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900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FTG is the place for you. It’s a chance to be part of something bigger, to innovate, and to make a real impact.</a:t>
                </a:r>
                <a:endParaRPr lang="en-IN" sz="1900" dirty="0"/>
              </a:p>
              <a:p>
                <a:endParaRPr lang="en-IN" sz="1900" dirty="0"/>
              </a:p>
            </p:txBody>
          </p: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F070513D-31ED-2EF2-DDE2-1D78239B2318}"/>
                </a:ext>
              </a:extLst>
            </p:cNvPr>
            <p:cNvSpPr txBox="1"/>
            <p:nvPr/>
          </p:nvSpPr>
          <p:spPr>
            <a:xfrm>
              <a:off x="-977106" y="562091"/>
              <a:ext cx="68238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4000" dirty="0">
                  <a:latin typeface="Bahnschrift Condensed" panose="020B0502040204020203" pitchFamily="34" charset="0"/>
                </a:rPr>
                <a:t>03</a:t>
              </a:r>
            </a:p>
          </p:txBody>
        </p:sp>
      </p:grpSp>
      <p:pic>
        <p:nvPicPr>
          <p:cNvPr id="84" name="Picture 83">
            <a:extLst>
              <a:ext uri="{FF2B5EF4-FFF2-40B4-BE49-F238E27FC236}">
                <a16:creationId xmlns:a16="http://schemas.microsoft.com/office/drawing/2014/main" id="{2C775986-BEEB-915B-4E1A-2D906E5A7B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8865" y="4411320"/>
            <a:ext cx="3012068" cy="3012068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1177DB68-EAC9-1B63-1854-2D07566F1D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9314" y="9810"/>
            <a:ext cx="2742686" cy="111150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0498886-FDB7-6619-AC0F-9DCCDC364E6A}"/>
              </a:ext>
            </a:extLst>
          </p:cNvPr>
          <p:cNvSpPr txBox="1"/>
          <p:nvPr/>
        </p:nvSpPr>
        <p:spPr>
          <a:xfrm>
            <a:off x="119658" y="6322199"/>
            <a:ext cx="637574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200" b="1" dirty="0">
                <a:solidFill>
                  <a:schemeClr val="bg1"/>
                </a:solidFill>
              </a:rPr>
              <a:t>STB 11518</a:t>
            </a:r>
          </a:p>
        </p:txBody>
      </p:sp>
    </p:spTree>
    <p:extLst>
      <p:ext uri="{BB962C8B-B14F-4D97-AF65-F5344CB8AC3E}">
        <p14:creationId xmlns:p14="http://schemas.microsoft.com/office/powerpoint/2010/main" val="1336870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38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FF124A-A2DB-5A4F-1D29-C4523755D6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821" y="477268"/>
            <a:ext cx="5851967" cy="58519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9F5F02-832C-D2DA-D556-8420732BBC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7774" y="101996"/>
            <a:ext cx="2200091" cy="17904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A9DA2BB-0545-5E9D-3D1A-CA7F5B462B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5129" y="4541206"/>
            <a:ext cx="2945379" cy="29453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EFF28A-EE9F-8D07-D758-40DFB5A090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35" y="66933"/>
            <a:ext cx="2383870" cy="9660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7FA174-2B50-4CD5-77A5-C3D791755D5D}"/>
              </a:ext>
            </a:extLst>
          </p:cNvPr>
          <p:cNvSpPr txBox="1"/>
          <p:nvPr/>
        </p:nvSpPr>
        <p:spPr>
          <a:xfrm>
            <a:off x="4603636" y="6380732"/>
            <a:ext cx="62445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bg1"/>
                </a:solidFill>
                <a:latin typeface="Arial Narrow" panose="020B0606020202030204" pitchFamily="34" charset="0"/>
              </a:rPr>
              <a:t>https://discord.gg/RwjFNHgV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CA198E-E2AF-7E30-5075-FAF8ECBBF52A}"/>
              </a:ext>
            </a:extLst>
          </p:cNvPr>
          <p:cNvSpPr txBox="1"/>
          <p:nvPr/>
        </p:nvSpPr>
        <p:spPr>
          <a:xfrm>
            <a:off x="5668597" y="6311656"/>
            <a:ext cx="637574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IN" sz="2200" b="1" dirty="0">
                <a:solidFill>
                  <a:schemeClr val="bg1"/>
                </a:solidFill>
              </a:rPr>
              <a:t>STB 11518</a:t>
            </a:r>
          </a:p>
        </p:txBody>
      </p:sp>
    </p:spTree>
    <p:extLst>
      <p:ext uri="{BB962C8B-B14F-4D97-AF65-F5344CB8AC3E}">
        <p14:creationId xmlns:p14="http://schemas.microsoft.com/office/powerpoint/2010/main" val="3923598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1129</TotalTime>
  <Words>688</Words>
  <Application>Microsoft Office PowerPoint</Application>
  <PresentationFormat>Widescreen</PresentationFormat>
  <Paragraphs>72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Arial</vt:lpstr>
      <vt:lpstr>Arial Black</vt:lpstr>
      <vt:lpstr>Arial Narrow</vt:lpstr>
      <vt:lpstr>Bahnschrift Condensed</vt:lpstr>
      <vt:lpstr>Bahnschrift Light Condensed</vt:lpstr>
      <vt:lpstr>Bahnschrift SemiBold Condensed</vt:lpstr>
      <vt:lpstr>Bell MT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dhawanshriya05@gmail.com</dc:creator>
  <cp:lastModifiedBy>dhawanshriya05@gmail.com</cp:lastModifiedBy>
  <cp:revision>99</cp:revision>
  <dcterms:created xsi:type="dcterms:W3CDTF">2024-08-04T18:13:29Z</dcterms:created>
  <dcterms:modified xsi:type="dcterms:W3CDTF">2024-08-07T01:46:53Z</dcterms:modified>
</cp:coreProperties>
</file>

<file path=docProps/thumbnail.jpeg>
</file>